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7" r:id="rId2"/>
    <p:sldId id="369" r:id="rId3"/>
    <p:sldId id="319" r:id="rId4"/>
    <p:sldId id="376" r:id="rId5"/>
    <p:sldId id="375" r:id="rId6"/>
    <p:sldId id="379" r:id="rId7"/>
    <p:sldId id="333" r:id="rId8"/>
    <p:sldId id="381" r:id="rId9"/>
    <p:sldId id="374" r:id="rId10"/>
    <p:sldId id="318" r:id="rId11"/>
    <p:sldId id="384" r:id="rId12"/>
    <p:sldId id="320" r:id="rId13"/>
    <p:sldId id="334" r:id="rId14"/>
    <p:sldId id="322" r:id="rId15"/>
    <p:sldId id="386" r:id="rId16"/>
    <p:sldId id="385" r:id="rId17"/>
    <p:sldId id="348" r:id="rId18"/>
    <p:sldId id="387" r:id="rId19"/>
    <p:sldId id="373" r:id="rId20"/>
    <p:sldId id="351" r:id="rId21"/>
    <p:sldId id="352" r:id="rId22"/>
    <p:sldId id="372" r:id="rId23"/>
    <p:sldId id="353" r:id="rId24"/>
    <p:sldId id="354" r:id="rId25"/>
    <p:sldId id="383" r:id="rId26"/>
    <p:sldId id="355" r:id="rId27"/>
    <p:sldId id="324" r:id="rId28"/>
    <p:sldId id="342" r:id="rId29"/>
    <p:sldId id="362" r:id="rId30"/>
    <p:sldId id="380" r:id="rId31"/>
    <p:sldId id="317" r:id="rId32"/>
    <p:sldId id="345" r:id="rId33"/>
    <p:sldId id="35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80" autoAdjust="0"/>
    <p:restoredTop sz="85231" autoAdjust="0"/>
  </p:normalViewPr>
  <p:slideViewPr>
    <p:cSldViewPr snapToGrid="0">
      <p:cViewPr varScale="1">
        <p:scale>
          <a:sx n="137" d="100"/>
          <a:sy n="137" d="100"/>
        </p:scale>
        <p:origin x="2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040b45b104065cfa" providerId="LiveId" clId="{D784C510-C314-4DAE-9FC7-6C3508A783A5}"/>
    <pc:docChg chg="undo redo custSel addSld delSld modSld modSection">
      <pc:chgData name="" userId="040b45b104065cfa" providerId="LiveId" clId="{D784C510-C314-4DAE-9FC7-6C3508A783A5}" dt="2020-04-14T20:58:15.771" v="538" actId="20577"/>
      <pc:docMkLst>
        <pc:docMk/>
      </pc:docMkLst>
      <pc:sldChg chg="addSp delSp modSp">
        <pc:chgData name="" userId="040b45b104065cfa" providerId="LiveId" clId="{D784C510-C314-4DAE-9FC7-6C3508A783A5}" dt="2020-04-14T20:19:37.342" v="100" actId="1076"/>
        <pc:sldMkLst>
          <pc:docMk/>
          <pc:sldMk cId="2669444888" sldId="262"/>
        </pc:sldMkLst>
        <pc:picChg chg="mod">
          <ac:chgData name="" userId="040b45b104065cfa" providerId="LiveId" clId="{D784C510-C314-4DAE-9FC7-6C3508A783A5}" dt="2020-04-14T20:19:21.102" v="98" actId="1076"/>
          <ac:picMkLst>
            <pc:docMk/>
            <pc:sldMk cId="2669444888" sldId="262"/>
            <ac:picMk id="6" creationId="{E45B848B-75F1-47E4-9D0D-F19A6B033EE3}"/>
          </ac:picMkLst>
        </pc:picChg>
        <pc:picChg chg="add mod">
          <ac:chgData name="" userId="040b45b104065cfa" providerId="LiveId" clId="{D784C510-C314-4DAE-9FC7-6C3508A783A5}" dt="2020-04-14T20:18:42.715" v="89" actId="408"/>
          <ac:picMkLst>
            <pc:docMk/>
            <pc:sldMk cId="2669444888" sldId="262"/>
            <ac:picMk id="10" creationId="{5CD02830-C155-4176-B99A-E7902AA2ABCD}"/>
          </ac:picMkLst>
        </pc:picChg>
        <pc:picChg chg="add mod">
          <ac:chgData name="" userId="040b45b104065cfa" providerId="LiveId" clId="{D784C510-C314-4DAE-9FC7-6C3508A783A5}" dt="2020-04-14T20:18:42.715" v="89" actId="408"/>
          <ac:picMkLst>
            <pc:docMk/>
            <pc:sldMk cId="2669444888" sldId="262"/>
            <ac:picMk id="11" creationId="{F0E006CF-FDFC-49B2-A9E8-65654024EB3A}"/>
          </ac:picMkLst>
        </pc:picChg>
        <pc:picChg chg="add mod">
          <ac:chgData name="" userId="040b45b104065cfa" providerId="LiveId" clId="{D784C510-C314-4DAE-9FC7-6C3508A783A5}" dt="2020-04-14T20:18:42.715" v="89" actId="408"/>
          <ac:picMkLst>
            <pc:docMk/>
            <pc:sldMk cId="2669444888" sldId="262"/>
            <ac:picMk id="12" creationId="{7C0694CA-3FDC-499C-8D0A-77085C3CAB60}"/>
          </ac:picMkLst>
        </pc:picChg>
        <pc:picChg chg="mod">
          <ac:chgData name="" userId="040b45b104065cfa" providerId="LiveId" clId="{D784C510-C314-4DAE-9FC7-6C3508A783A5}" dt="2020-04-14T20:19:37.342" v="100" actId="1076"/>
          <ac:picMkLst>
            <pc:docMk/>
            <pc:sldMk cId="2669444888" sldId="262"/>
            <ac:picMk id="13" creationId="{C40E1465-5194-4735-B726-54D5B9AFEFCD}"/>
          </ac:picMkLst>
        </pc:picChg>
        <pc:picChg chg="mod">
          <ac:chgData name="" userId="040b45b104065cfa" providerId="LiveId" clId="{D784C510-C314-4DAE-9FC7-6C3508A783A5}" dt="2020-04-14T20:18:54.051" v="91" actId="1076"/>
          <ac:picMkLst>
            <pc:docMk/>
            <pc:sldMk cId="2669444888" sldId="262"/>
            <ac:picMk id="15" creationId="{E40AFBA5-D86C-4EAE-9F77-BD84677F5359}"/>
          </ac:picMkLst>
        </pc:picChg>
        <pc:picChg chg="mod">
          <ac:chgData name="" userId="040b45b104065cfa" providerId="LiveId" clId="{D784C510-C314-4DAE-9FC7-6C3508A783A5}" dt="2020-04-14T20:18:48.238" v="90" actId="1076"/>
          <ac:picMkLst>
            <pc:docMk/>
            <pc:sldMk cId="2669444888" sldId="262"/>
            <ac:picMk id="1026" creationId="{9135291D-F4F9-47AA-A491-AD977E778B91}"/>
          </ac:picMkLst>
        </pc:picChg>
        <pc:picChg chg="del">
          <ac:chgData name="" userId="040b45b104065cfa" providerId="LiveId" clId="{D784C510-C314-4DAE-9FC7-6C3508A783A5}" dt="2020-04-14T20:18:56.674" v="92" actId="478"/>
          <ac:picMkLst>
            <pc:docMk/>
            <pc:sldMk cId="2669444888" sldId="262"/>
            <ac:picMk id="1030" creationId="{85D5314A-76C0-46ED-9ECD-9A8255B04403}"/>
          </ac:picMkLst>
        </pc:picChg>
        <pc:picChg chg="mod">
          <ac:chgData name="" userId="040b45b104065cfa" providerId="LiveId" clId="{D784C510-C314-4DAE-9FC7-6C3508A783A5}" dt="2020-04-14T20:19:28.612" v="99" actId="1076"/>
          <ac:picMkLst>
            <pc:docMk/>
            <pc:sldMk cId="2669444888" sldId="262"/>
            <ac:picMk id="1032" creationId="{3CE1E74A-FE76-4018-9237-26DCBCD722C6}"/>
          </ac:picMkLst>
        </pc:picChg>
      </pc:sldChg>
      <pc:sldChg chg="del">
        <pc:chgData name="" userId="040b45b104065cfa" providerId="LiveId" clId="{D784C510-C314-4DAE-9FC7-6C3508A783A5}" dt="2020-04-14T20:29:19.433" v="232" actId="2696"/>
        <pc:sldMkLst>
          <pc:docMk/>
          <pc:sldMk cId="4069338957" sldId="264"/>
        </pc:sldMkLst>
      </pc:sldChg>
      <pc:sldChg chg="addSp delSp">
        <pc:chgData name="" userId="040b45b104065cfa" providerId="LiveId" clId="{D784C510-C314-4DAE-9FC7-6C3508A783A5}" dt="2020-04-14T20:11:55.186" v="3"/>
        <pc:sldMkLst>
          <pc:docMk/>
          <pc:sldMk cId="3308645768" sldId="265"/>
        </pc:sldMkLst>
        <pc:picChg chg="del">
          <ac:chgData name="" userId="040b45b104065cfa" providerId="LiveId" clId="{D784C510-C314-4DAE-9FC7-6C3508A783A5}" dt="2020-04-14T20:11:54.576" v="2" actId="478"/>
          <ac:picMkLst>
            <pc:docMk/>
            <pc:sldMk cId="3308645768" sldId="265"/>
            <ac:picMk id="5" creationId="{653C6B5D-8B1B-4364-9527-34DE23D14241}"/>
          </ac:picMkLst>
        </pc:picChg>
        <pc:picChg chg="add">
          <ac:chgData name="" userId="040b45b104065cfa" providerId="LiveId" clId="{D784C510-C314-4DAE-9FC7-6C3508A783A5}" dt="2020-04-14T20:11:55.186" v="3"/>
          <ac:picMkLst>
            <pc:docMk/>
            <pc:sldMk cId="3308645768" sldId="265"/>
            <ac:picMk id="8" creationId="{5F5D658B-FE14-4E12-88E2-7F5FD00E901F}"/>
          </ac:picMkLst>
        </pc:picChg>
      </pc:sldChg>
      <pc:sldChg chg="modSp">
        <pc:chgData name="" userId="040b45b104065cfa" providerId="LiveId" clId="{D784C510-C314-4DAE-9FC7-6C3508A783A5}" dt="2020-04-14T20:30:42.851" v="267" actId="20577"/>
        <pc:sldMkLst>
          <pc:docMk/>
          <pc:sldMk cId="473764217" sldId="266"/>
        </pc:sldMkLst>
        <pc:spChg chg="mod">
          <ac:chgData name="" userId="040b45b104065cfa" providerId="LiveId" clId="{D784C510-C314-4DAE-9FC7-6C3508A783A5}" dt="2020-04-14T20:30:42.851" v="267" actId="20577"/>
          <ac:spMkLst>
            <pc:docMk/>
            <pc:sldMk cId="473764217" sldId="266"/>
            <ac:spMk id="3" creationId="{908C1F97-B945-429F-805D-B26F1E93E250}"/>
          </ac:spMkLst>
        </pc:spChg>
      </pc:sldChg>
      <pc:sldChg chg="modSp">
        <pc:chgData name="" userId="040b45b104065cfa" providerId="LiveId" clId="{D784C510-C314-4DAE-9FC7-6C3508A783A5}" dt="2020-04-14T20:36:51.173" v="403" actId="20577"/>
        <pc:sldMkLst>
          <pc:docMk/>
          <pc:sldMk cId="550084080" sldId="332"/>
        </pc:sldMkLst>
        <pc:spChg chg="mod">
          <ac:chgData name="" userId="040b45b104065cfa" providerId="LiveId" clId="{D784C510-C314-4DAE-9FC7-6C3508A783A5}" dt="2020-04-14T20:36:51.173" v="403" actId="20577"/>
          <ac:spMkLst>
            <pc:docMk/>
            <pc:sldMk cId="550084080" sldId="332"/>
            <ac:spMk id="7" creationId="{3A86B169-7B2C-405F-9FAB-3BE4E96EDA59}"/>
          </ac:spMkLst>
        </pc:spChg>
      </pc:sldChg>
      <pc:sldChg chg="addSp delSp modSp">
        <pc:chgData name="" userId="040b45b104065cfa" providerId="LiveId" clId="{D784C510-C314-4DAE-9FC7-6C3508A783A5}" dt="2020-04-14T20:14:32.659" v="16" actId="1076"/>
        <pc:sldMkLst>
          <pc:docMk/>
          <pc:sldMk cId="3222041143" sldId="336"/>
        </pc:sldMkLst>
        <pc:picChg chg="del">
          <ac:chgData name="" userId="040b45b104065cfa" providerId="LiveId" clId="{D784C510-C314-4DAE-9FC7-6C3508A783A5}" dt="2020-04-14T20:11:47.955" v="0" actId="478"/>
          <ac:picMkLst>
            <pc:docMk/>
            <pc:sldMk cId="3222041143" sldId="336"/>
            <ac:picMk id="5" creationId="{21A0B23A-1F53-4F10-B32F-A335EAAE4FE1}"/>
          </ac:picMkLst>
        </pc:picChg>
        <pc:picChg chg="mod">
          <ac:chgData name="" userId="040b45b104065cfa" providerId="LiveId" clId="{D784C510-C314-4DAE-9FC7-6C3508A783A5}" dt="2020-04-14T20:12:39.356" v="11" actId="1076"/>
          <ac:picMkLst>
            <pc:docMk/>
            <pc:sldMk cId="3222041143" sldId="336"/>
            <ac:picMk id="6" creationId="{770DECD4-25AD-4FEF-B18E-BF602B7A38DE}"/>
          </ac:picMkLst>
        </pc:picChg>
        <pc:picChg chg="mod">
          <ac:chgData name="" userId="040b45b104065cfa" providerId="LiveId" clId="{D784C510-C314-4DAE-9FC7-6C3508A783A5}" dt="2020-04-14T20:14:23.391" v="13" actId="1076"/>
          <ac:picMkLst>
            <pc:docMk/>
            <pc:sldMk cId="3222041143" sldId="336"/>
            <ac:picMk id="7" creationId="{3DA49374-B33C-49B9-809F-05437F752814}"/>
          </ac:picMkLst>
        </pc:picChg>
        <pc:picChg chg="mod">
          <ac:chgData name="" userId="040b45b104065cfa" providerId="LiveId" clId="{D784C510-C314-4DAE-9FC7-6C3508A783A5}" dt="2020-04-14T20:14:26.134" v="14" actId="1076"/>
          <ac:picMkLst>
            <pc:docMk/>
            <pc:sldMk cId="3222041143" sldId="336"/>
            <ac:picMk id="8" creationId="{C14EFB55-6187-40B7-A407-28E08CC6D5E5}"/>
          </ac:picMkLst>
        </pc:picChg>
        <pc:picChg chg="add mod">
          <ac:chgData name="" userId="040b45b104065cfa" providerId="LiveId" clId="{D784C510-C314-4DAE-9FC7-6C3508A783A5}" dt="2020-04-14T20:14:32.659" v="16" actId="1076"/>
          <ac:picMkLst>
            <pc:docMk/>
            <pc:sldMk cId="3222041143" sldId="336"/>
            <ac:picMk id="9" creationId="{7D42AB61-5470-41AF-B25B-7E89D6F52B0C}"/>
          </ac:picMkLst>
        </pc:picChg>
      </pc:sldChg>
      <pc:sldChg chg="del">
        <pc:chgData name="" userId="040b45b104065cfa" providerId="LiveId" clId="{D784C510-C314-4DAE-9FC7-6C3508A783A5}" dt="2020-04-14T20:39:00.925" v="404" actId="2696"/>
        <pc:sldMkLst>
          <pc:docMk/>
          <pc:sldMk cId="1840258177" sldId="338"/>
        </pc:sldMkLst>
      </pc:sldChg>
      <pc:sldChg chg="modSp">
        <pc:chgData name="" userId="040b45b104065cfa" providerId="LiveId" clId="{D784C510-C314-4DAE-9FC7-6C3508A783A5}" dt="2020-04-14T20:39:37.574" v="429" actId="20577"/>
        <pc:sldMkLst>
          <pc:docMk/>
          <pc:sldMk cId="3817466019" sldId="339"/>
        </pc:sldMkLst>
        <pc:spChg chg="mod">
          <ac:chgData name="" userId="040b45b104065cfa" providerId="LiveId" clId="{D784C510-C314-4DAE-9FC7-6C3508A783A5}" dt="2020-04-14T20:39:37.574" v="429" actId="20577"/>
          <ac:spMkLst>
            <pc:docMk/>
            <pc:sldMk cId="3817466019" sldId="339"/>
            <ac:spMk id="2" creationId="{6E78D438-CD40-42DA-8E60-EC3F54E2A71F}"/>
          </ac:spMkLst>
        </pc:spChg>
      </pc:sldChg>
      <pc:sldChg chg="addSp delSp modSp add">
        <pc:chgData name="" userId="040b45b104065cfa" providerId="LiveId" clId="{D784C510-C314-4DAE-9FC7-6C3508A783A5}" dt="2020-04-14T20:29:16.373" v="231" actId="20577"/>
        <pc:sldMkLst>
          <pc:docMk/>
          <pc:sldMk cId="2751528133" sldId="340"/>
        </pc:sldMkLst>
        <pc:spChg chg="add mod">
          <ac:chgData name="" userId="040b45b104065cfa" providerId="LiveId" clId="{D784C510-C314-4DAE-9FC7-6C3508A783A5}" dt="2020-04-14T20:29:16.373" v="231" actId="20577"/>
          <ac:spMkLst>
            <pc:docMk/>
            <pc:sldMk cId="2751528133" sldId="340"/>
            <ac:spMk id="3" creationId="{9DB4F706-53FC-4994-83A3-49C8C05B4B0A}"/>
          </ac:spMkLst>
        </pc:spChg>
        <pc:spChg chg="mod">
          <ac:chgData name="" userId="040b45b104065cfa" providerId="LiveId" clId="{D784C510-C314-4DAE-9FC7-6C3508A783A5}" dt="2020-04-14T20:27:49.204" v="132" actId="20577"/>
          <ac:spMkLst>
            <pc:docMk/>
            <pc:sldMk cId="2751528133" sldId="340"/>
            <ac:spMk id="4" creationId="{F0A18D23-C37F-4CC4-85E7-A1ABC0D1313A}"/>
          </ac:spMkLst>
        </pc:spChg>
        <pc:picChg chg="del">
          <ac:chgData name="" userId="040b45b104065cfa" providerId="LiveId" clId="{D784C510-C314-4DAE-9FC7-6C3508A783A5}" dt="2020-04-14T20:28:01.537" v="133" actId="478"/>
          <ac:picMkLst>
            <pc:docMk/>
            <pc:sldMk cId="2751528133" sldId="340"/>
            <ac:picMk id="6" creationId="{E45B848B-75F1-47E4-9D0D-F19A6B033EE3}"/>
          </ac:picMkLst>
        </pc:picChg>
        <pc:picChg chg="del">
          <ac:chgData name="" userId="040b45b104065cfa" providerId="LiveId" clId="{D784C510-C314-4DAE-9FC7-6C3508A783A5}" dt="2020-04-14T20:28:03.553" v="134" actId="478"/>
          <ac:picMkLst>
            <pc:docMk/>
            <pc:sldMk cId="2751528133" sldId="340"/>
            <ac:picMk id="13" creationId="{C40E1465-5194-4735-B726-54D5B9AFEFCD}"/>
          </ac:picMkLst>
        </pc:picChg>
        <pc:picChg chg="add mod">
          <ac:chgData name="" userId="040b45b104065cfa" providerId="LiveId" clId="{D784C510-C314-4DAE-9FC7-6C3508A783A5}" dt="2020-04-14T20:28:20.918" v="137" actId="1076"/>
          <ac:picMkLst>
            <pc:docMk/>
            <pc:sldMk cId="2751528133" sldId="340"/>
            <ac:picMk id="14" creationId="{1AE52A3C-1594-4050-AAC7-92EC85AA7C58}"/>
          </ac:picMkLst>
        </pc:picChg>
        <pc:picChg chg="del">
          <ac:chgData name="" userId="040b45b104065cfa" providerId="LiveId" clId="{D784C510-C314-4DAE-9FC7-6C3508A783A5}" dt="2020-04-14T20:28:01.537" v="133" actId="478"/>
          <ac:picMkLst>
            <pc:docMk/>
            <pc:sldMk cId="2751528133" sldId="340"/>
            <ac:picMk id="15" creationId="{E40AFBA5-D86C-4EAE-9F77-BD84677F5359}"/>
          </ac:picMkLst>
        </pc:picChg>
        <pc:picChg chg="add mod">
          <ac:chgData name="" userId="040b45b104065cfa" providerId="LiveId" clId="{D784C510-C314-4DAE-9FC7-6C3508A783A5}" dt="2020-04-14T20:28:23.206" v="138" actId="1076"/>
          <ac:picMkLst>
            <pc:docMk/>
            <pc:sldMk cId="2751528133" sldId="340"/>
            <ac:picMk id="16" creationId="{DF68E739-E9E3-45A5-836C-2D8D0B5C203E}"/>
          </ac:picMkLst>
        </pc:picChg>
        <pc:picChg chg="add mod">
          <ac:chgData name="" userId="040b45b104065cfa" providerId="LiveId" clId="{D784C510-C314-4DAE-9FC7-6C3508A783A5}" dt="2020-04-14T20:28:24.686" v="139" actId="1076"/>
          <ac:picMkLst>
            <pc:docMk/>
            <pc:sldMk cId="2751528133" sldId="340"/>
            <ac:picMk id="17" creationId="{0E87E6D4-A7B0-4A2B-9C95-E819664AEBBC}"/>
          </ac:picMkLst>
        </pc:picChg>
        <pc:picChg chg="del">
          <ac:chgData name="" userId="040b45b104065cfa" providerId="LiveId" clId="{D784C510-C314-4DAE-9FC7-6C3508A783A5}" dt="2020-04-14T20:28:01.537" v="133" actId="478"/>
          <ac:picMkLst>
            <pc:docMk/>
            <pc:sldMk cId="2751528133" sldId="340"/>
            <ac:picMk id="1026" creationId="{9135291D-F4F9-47AA-A491-AD977E778B91}"/>
          </ac:picMkLst>
        </pc:picChg>
        <pc:picChg chg="del">
          <ac:chgData name="" userId="040b45b104065cfa" providerId="LiveId" clId="{D784C510-C314-4DAE-9FC7-6C3508A783A5}" dt="2020-04-14T20:28:05.677" v="135" actId="478"/>
          <ac:picMkLst>
            <pc:docMk/>
            <pc:sldMk cId="2751528133" sldId="340"/>
            <ac:picMk id="1032" creationId="{3CE1E74A-FE76-4018-9237-26DCBCD722C6}"/>
          </ac:picMkLst>
        </pc:picChg>
      </pc:sldChg>
      <pc:sldChg chg="modSp add">
        <pc:chgData name="" userId="040b45b104065cfa" providerId="LiveId" clId="{D784C510-C314-4DAE-9FC7-6C3508A783A5}" dt="2020-04-14T20:58:15.771" v="538" actId="20577"/>
        <pc:sldMkLst>
          <pc:docMk/>
          <pc:sldMk cId="3106593418" sldId="341"/>
        </pc:sldMkLst>
        <pc:spChg chg="mod">
          <ac:chgData name="" userId="040b45b104065cfa" providerId="LiveId" clId="{D784C510-C314-4DAE-9FC7-6C3508A783A5}" dt="2020-04-14T20:58:15.771" v="538" actId="20577"/>
          <ac:spMkLst>
            <pc:docMk/>
            <pc:sldMk cId="3106593418" sldId="341"/>
            <ac:spMk id="3" creationId="{E9E718E6-A382-434D-9626-470DB96412B9}"/>
          </ac:spMkLst>
        </pc:spChg>
        <pc:spChg chg="mod">
          <ac:chgData name="" userId="040b45b104065cfa" providerId="LiveId" clId="{D784C510-C314-4DAE-9FC7-6C3508A783A5}" dt="2020-04-14T20:40:01.255" v="431"/>
          <ac:spMkLst>
            <pc:docMk/>
            <pc:sldMk cId="3106593418" sldId="341"/>
            <ac:spMk id="4" creationId="{13AD9288-C9EB-4529-B547-EF7226268B82}"/>
          </ac:spMkLst>
        </pc:spChg>
      </pc:sldChg>
      <pc:sldChg chg="modSp add">
        <pc:chgData name="" userId="040b45b104065cfa" providerId="LiveId" clId="{D784C510-C314-4DAE-9FC7-6C3508A783A5}" dt="2020-04-14T20:40:35.721" v="470" actId="20577"/>
        <pc:sldMkLst>
          <pc:docMk/>
          <pc:sldMk cId="2524832743" sldId="342"/>
        </pc:sldMkLst>
        <pc:spChg chg="mod">
          <ac:chgData name="" userId="040b45b104065cfa" providerId="LiveId" clId="{D784C510-C314-4DAE-9FC7-6C3508A783A5}" dt="2020-04-14T20:40:35.721" v="470" actId="20577"/>
          <ac:spMkLst>
            <pc:docMk/>
            <pc:sldMk cId="2524832743" sldId="342"/>
            <ac:spMk id="4" creationId="{DFE87ADA-90C6-4A05-8757-FB9B0FFC767F}"/>
          </ac:spMkLst>
        </pc:spChg>
      </pc:sldChg>
      <pc:sldChg chg="modSp add">
        <pc:chgData name="" userId="040b45b104065cfa" providerId="LiveId" clId="{D784C510-C314-4DAE-9FC7-6C3508A783A5}" dt="2020-04-14T20:41:23.404" v="503" actId="20577"/>
        <pc:sldMkLst>
          <pc:docMk/>
          <pc:sldMk cId="10400486" sldId="343"/>
        </pc:sldMkLst>
        <pc:spChg chg="mod">
          <ac:chgData name="" userId="040b45b104065cfa" providerId="LiveId" clId="{D784C510-C314-4DAE-9FC7-6C3508A783A5}" dt="2020-04-14T20:41:23.404" v="503" actId="20577"/>
          <ac:spMkLst>
            <pc:docMk/>
            <pc:sldMk cId="10400486" sldId="343"/>
            <ac:spMk id="4" creationId="{18267F79-A6AE-4856-A4D9-44C9ADC1C209}"/>
          </ac:spMkLst>
        </pc:spChg>
      </pc:sldChg>
    </pc:docChg>
  </pc:docChgLst>
  <pc:docChgLst>
    <pc:chgData name="Shiwei Fang" userId="040b45b104065cfa" providerId="LiveId" clId="{B9358203-08FC-4DBA-9CC1-D2F7B62B9EB3}"/>
    <pc:docChg chg="undo custSel addSld delSld modSld sldOrd modMainMaster modSection">
      <pc:chgData name="Shiwei Fang" userId="040b45b104065cfa" providerId="LiveId" clId="{B9358203-08FC-4DBA-9CC1-D2F7B62B9EB3}" dt="2020-04-15T04:35:37.068" v="4641" actId="1076"/>
      <pc:docMkLst>
        <pc:docMk/>
      </pc:docMkLst>
      <pc:sldChg chg="del">
        <pc:chgData name="Shiwei Fang" userId="040b45b104065cfa" providerId="LiveId" clId="{B9358203-08FC-4DBA-9CC1-D2F7B62B9EB3}" dt="2020-04-14T16:40:19.655" v="426" actId="2696"/>
        <pc:sldMkLst>
          <pc:docMk/>
          <pc:sldMk cId="1053097661" sldId="258"/>
        </pc:sldMkLst>
      </pc:sldChg>
      <pc:sldChg chg="ord">
        <pc:chgData name="Shiwei Fang" userId="040b45b104065cfa" providerId="LiveId" clId="{B9358203-08FC-4DBA-9CC1-D2F7B62B9EB3}" dt="2020-04-15T03:29:44.739" v="2727"/>
        <pc:sldMkLst>
          <pc:docMk/>
          <pc:sldMk cId="1274186149" sldId="260"/>
        </pc:sldMkLst>
      </pc:sldChg>
      <pc:sldChg chg="addSp delSp modSp mod">
        <pc:chgData name="Shiwei Fang" userId="040b45b104065cfa" providerId="LiveId" clId="{B9358203-08FC-4DBA-9CC1-D2F7B62B9EB3}" dt="2020-04-15T04:01:06.652" v="4351" actId="20577"/>
        <pc:sldMkLst>
          <pc:docMk/>
          <pc:sldMk cId="2669444888" sldId="262"/>
        </pc:sldMkLst>
        <pc:spChg chg="del">
          <ac:chgData name="Shiwei Fang" userId="040b45b104065cfa" providerId="LiveId" clId="{B9358203-08FC-4DBA-9CC1-D2F7B62B9EB3}" dt="2020-04-14T15:47:20.586" v="262" actId="478"/>
          <ac:spMkLst>
            <pc:docMk/>
            <pc:sldMk cId="2669444888" sldId="262"/>
            <ac:spMk id="3" creationId="{CC2AB516-6AB8-42AA-95EC-22CED0C2038C}"/>
          </ac:spMkLst>
        </pc:spChg>
        <pc:spChg chg="mod">
          <ac:chgData name="Shiwei Fang" userId="040b45b104065cfa" providerId="LiveId" clId="{B9358203-08FC-4DBA-9CC1-D2F7B62B9EB3}" dt="2020-04-15T04:01:06.652" v="4351" actId="20577"/>
          <ac:spMkLst>
            <pc:docMk/>
            <pc:sldMk cId="2669444888" sldId="262"/>
            <ac:spMk id="4" creationId="{F0A18D23-C37F-4CC4-85E7-A1ABC0D1313A}"/>
          </ac:spMkLst>
        </pc:spChg>
        <pc:spChg chg="add del mod">
          <ac:chgData name="Shiwei Fang" userId="040b45b104065cfa" providerId="LiveId" clId="{B9358203-08FC-4DBA-9CC1-D2F7B62B9EB3}" dt="2020-04-14T15:47:23.613" v="263" actId="478"/>
          <ac:spMkLst>
            <pc:docMk/>
            <pc:sldMk cId="2669444888" sldId="262"/>
            <ac:spMk id="8" creationId="{C45A2BE6-C192-4CB4-A79D-38D446A03C1E}"/>
          </ac:spMkLst>
        </pc:spChg>
        <pc:spChg chg="add del mod">
          <ac:chgData name="Shiwei Fang" userId="040b45b104065cfa" providerId="LiveId" clId="{B9358203-08FC-4DBA-9CC1-D2F7B62B9EB3}" dt="2020-04-14T15:48:26.551" v="273"/>
          <ac:spMkLst>
            <pc:docMk/>
            <pc:sldMk cId="2669444888" sldId="262"/>
            <ac:spMk id="9" creationId="{C63A0A23-3CF4-462B-8C04-D13C9C9BE47F}"/>
          </ac:spMkLst>
        </pc:spChg>
        <pc:spChg chg="add del mod">
          <ac:chgData name="Shiwei Fang" userId="040b45b104065cfa" providerId="LiveId" clId="{B9358203-08FC-4DBA-9CC1-D2F7B62B9EB3}" dt="2020-04-14T15:48:42.004" v="277" actId="478"/>
          <ac:spMkLst>
            <pc:docMk/>
            <pc:sldMk cId="2669444888" sldId="262"/>
            <ac:spMk id="10" creationId="{55679820-76F8-4B38-8D1B-736AC2D1EB60}"/>
          </ac:spMkLst>
        </pc:spChg>
        <pc:spChg chg="add del mod">
          <ac:chgData name="Shiwei Fang" userId="040b45b104065cfa" providerId="LiveId" clId="{B9358203-08FC-4DBA-9CC1-D2F7B62B9EB3}" dt="2020-04-14T15:49:50.595" v="295" actId="478"/>
          <ac:spMkLst>
            <pc:docMk/>
            <pc:sldMk cId="2669444888" sldId="262"/>
            <ac:spMk id="11" creationId="{4C553123-ED04-4CBA-BA1C-484AE6B9869D}"/>
          </ac:spMkLst>
        </pc:spChg>
        <pc:picChg chg="add mod">
          <ac:chgData name="Shiwei Fang" userId="040b45b104065cfa" providerId="LiveId" clId="{B9358203-08FC-4DBA-9CC1-D2F7B62B9EB3}" dt="2020-04-14T15:47:27.843" v="265" actId="14100"/>
          <ac:picMkLst>
            <pc:docMk/>
            <pc:sldMk cId="2669444888" sldId="262"/>
            <ac:picMk id="6" creationId="{E45B848B-75F1-47E4-9D0D-F19A6B033EE3}"/>
          </ac:picMkLst>
        </pc:picChg>
        <pc:picChg chg="add mod">
          <ac:chgData name="Shiwei Fang" userId="040b45b104065cfa" providerId="LiveId" clId="{B9358203-08FC-4DBA-9CC1-D2F7B62B9EB3}" dt="2020-04-14T15:53:57.130" v="314" actId="1076"/>
          <ac:picMkLst>
            <pc:docMk/>
            <pc:sldMk cId="2669444888" sldId="262"/>
            <ac:picMk id="13" creationId="{C40E1465-5194-4735-B726-54D5B9AFEFCD}"/>
          </ac:picMkLst>
        </pc:picChg>
        <pc:picChg chg="add mod modCrop">
          <ac:chgData name="Shiwei Fang" userId="040b45b104065cfa" providerId="LiveId" clId="{B9358203-08FC-4DBA-9CC1-D2F7B62B9EB3}" dt="2020-04-14T15:53:54.700" v="313" actId="1076"/>
          <ac:picMkLst>
            <pc:docMk/>
            <pc:sldMk cId="2669444888" sldId="262"/>
            <ac:picMk id="15" creationId="{E40AFBA5-D86C-4EAE-9F77-BD84677F5359}"/>
          </ac:picMkLst>
        </pc:picChg>
        <pc:picChg chg="add mod">
          <ac:chgData name="Shiwei Fang" userId="040b45b104065cfa" providerId="LiveId" clId="{B9358203-08FC-4DBA-9CC1-D2F7B62B9EB3}" dt="2020-04-14T15:54:00.183" v="317" actId="1076"/>
          <ac:picMkLst>
            <pc:docMk/>
            <pc:sldMk cId="2669444888" sldId="262"/>
            <ac:picMk id="1026" creationId="{9135291D-F4F9-47AA-A491-AD977E778B91}"/>
          </ac:picMkLst>
        </pc:picChg>
        <pc:picChg chg="add del mod">
          <ac:chgData name="Shiwei Fang" userId="040b45b104065cfa" providerId="LiveId" clId="{B9358203-08FC-4DBA-9CC1-D2F7B62B9EB3}" dt="2020-04-14T15:48:26.551" v="273"/>
          <ac:picMkLst>
            <pc:docMk/>
            <pc:sldMk cId="2669444888" sldId="262"/>
            <ac:picMk id="1028" creationId="{B8281005-65E0-44CB-8366-B409B7392B1C}"/>
          </ac:picMkLst>
        </pc:picChg>
        <pc:picChg chg="add mod">
          <ac:chgData name="Shiwei Fang" userId="040b45b104065cfa" providerId="LiveId" clId="{B9358203-08FC-4DBA-9CC1-D2F7B62B9EB3}" dt="2020-04-14T15:53:59.481" v="316" actId="1076"/>
          <ac:picMkLst>
            <pc:docMk/>
            <pc:sldMk cId="2669444888" sldId="262"/>
            <ac:picMk id="1030" creationId="{85D5314A-76C0-46ED-9ECD-9A8255B04403}"/>
          </ac:picMkLst>
        </pc:picChg>
        <pc:picChg chg="add mod">
          <ac:chgData name="Shiwei Fang" userId="040b45b104065cfa" providerId="LiveId" clId="{B9358203-08FC-4DBA-9CC1-D2F7B62B9EB3}" dt="2020-04-14T15:53:57.937" v="315" actId="1076"/>
          <ac:picMkLst>
            <pc:docMk/>
            <pc:sldMk cId="2669444888" sldId="262"/>
            <ac:picMk id="1032" creationId="{3CE1E74A-FE76-4018-9237-26DCBCD722C6}"/>
          </ac:picMkLst>
        </pc:picChg>
      </pc:sldChg>
      <pc:sldChg chg="delSp modSp mod ord">
        <pc:chgData name="Shiwei Fang" userId="040b45b104065cfa" providerId="LiveId" clId="{B9358203-08FC-4DBA-9CC1-D2F7B62B9EB3}" dt="2020-04-14T18:49:50.342" v="1434"/>
        <pc:sldMkLst>
          <pc:docMk/>
          <pc:sldMk cId="1583345118" sldId="263"/>
        </pc:sldMkLst>
        <pc:picChg chg="del">
          <ac:chgData name="Shiwei Fang" userId="040b45b104065cfa" providerId="LiveId" clId="{B9358203-08FC-4DBA-9CC1-D2F7B62B9EB3}" dt="2020-04-14T18:49:46.975" v="1432" actId="478"/>
          <ac:picMkLst>
            <pc:docMk/>
            <pc:sldMk cId="1583345118" sldId="263"/>
            <ac:picMk id="20" creationId="{4A50D2D1-88B6-43F5-8D53-69542A8D83D8}"/>
          </ac:picMkLst>
        </pc:picChg>
        <pc:picChg chg="del mod">
          <ac:chgData name="Shiwei Fang" userId="040b45b104065cfa" providerId="LiveId" clId="{B9358203-08FC-4DBA-9CC1-D2F7B62B9EB3}" dt="2020-04-14T18:49:46.975" v="1432" actId="478"/>
          <ac:picMkLst>
            <pc:docMk/>
            <pc:sldMk cId="1583345118" sldId="263"/>
            <ac:picMk id="22" creationId="{E1B666B3-23F9-4418-901A-1E82ECA69398}"/>
          </ac:picMkLst>
        </pc:picChg>
        <pc:picChg chg="del">
          <ac:chgData name="Shiwei Fang" userId="040b45b104065cfa" providerId="LiveId" clId="{B9358203-08FC-4DBA-9CC1-D2F7B62B9EB3}" dt="2020-04-14T18:49:46.975" v="1432" actId="478"/>
          <ac:picMkLst>
            <pc:docMk/>
            <pc:sldMk cId="1583345118" sldId="263"/>
            <ac:picMk id="24" creationId="{6336B6B3-8DDD-4300-8586-47AF1D068139}"/>
          </ac:picMkLst>
        </pc:picChg>
      </pc:sldChg>
      <pc:sldChg chg="addSp delSp modSp mod">
        <pc:chgData name="Shiwei Fang" userId="040b45b104065cfa" providerId="LiveId" clId="{B9358203-08FC-4DBA-9CC1-D2F7B62B9EB3}" dt="2020-04-14T16:18:04.603" v="380" actId="14100"/>
        <pc:sldMkLst>
          <pc:docMk/>
          <pc:sldMk cId="4069338957" sldId="264"/>
        </pc:sldMkLst>
        <pc:spChg chg="del">
          <ac:chgData name="Shiwei Fang" userId="040b45b104065cfa" providerId="LiveId" clId="{B9358203-08FC-4DBA-9CC1-D2F7B62B9EB3}" dt="2020-04-14T16:07:27.395" v="358" actId="478"/>
          <ac:spMkLst>
            <pc:docMk/>
            <pc:sldMk cId="4069338957" sldId="264"/>
            <ac:spMk id="3" creationId="{7E95366E-2204-4772-823F-87EA9E6A2A05}"/>
          </ac:spMkLst>
        </pc:spChg>
        <pc:spChg chg="mod">
          <ac:chgData name="Shiwei Fang" userId="040b45b104065cfa" providerId="LiveId" clId="{B9358203-08FC-4DBA-9CC1-D2F7B62B9EB3}" dt="2020-04-14T15:55:21.589" v="357" actId="20577"/>
          <ac:spMkLst>
            <pc:docMk/>
            <pc:sldMk cId="4069338957" sldId="264"/>
            <ac:spMk id="4" creationId="{E1299C22-F365-485E-854C-B1B5A8AE5C93}"/>
          </ac:spMkLst>
        </pc:spChg>
        <pc:spChg chg="add del mod">
          <ac:chgData name="Shiwei Fang" userId="040b45b104065cfa" providerId="LiveId" clId="{B9358203-08FC-4DBA-9CC1-D2F7B62B9EB3}" dt="2020-04-14T16:07:39.413" v="361" actId="478"/>
          <ac:spMkLst>
            <pc:docMk/>
            <pc:sldMk cId="4069338957" sldId="264"/>
            <ac:spMk id="6" creationId="{0DE0DA99-871B-470E-8285-F0DBF5748107}"/>
          </ac:spMkLst>
        </pc:spChg>
        <pc:picChg chg="add del mod">
          <ac:chgData name="Shiwei Fang" userId="040b45b104065cfa" providerId="LiveId" clId="{B9358203-08FC-4DBA-9CC1-D2F7B62B9EB3}" dt="2020-04-14T16:07:36.220" v="360"/>
          <ac:picMkLst>
            <pc:docMk/>
            <pc:sldMk cId="4069338957" sldId="264"/>
            <ac:picMk id="8" creationId="{870FD94C-6126-41E4-8F1B-A44B500CA7FB}"/>
          </ac:picMkLst>
        </pc:picChg>
        <pc:picChg chg="add mod">
          <ac:chgData name="Shiwei Fang" userId="040b45b104065cfa" providerId="LiveId" clId="{B9358203-08FC-4DBA-9CC1-D2F7B62B9EB3}" dt="2020-04-14T16:15:40.764" v="370" actId="1076"/>
          <ac:picMkLst>
            <pc:docMk/>
            <pc:sldMk cId="4069338957" sldId="264"/>
            <ac:picMk id="10" creationId="{2A1A97D3-BBD9-4B76-88C5-9B608B5C43DF}"/>
          </ac:picMkLst>
        </pc:picChg>
        <pc:picChg chg="add mod">
          <ac:chgData name="Shiwei Fang" userId="040b45b104065cfa" providerId="LiveId" clId="{B9358203-08FC-4DBA-9CC1-D2F7B62B9EB3}" dt="2020-04-14T16:17:53.363" v="377" actId="14100"/>
          <ac:picMkLst>
            <pc:docMk/>
            <pc:sldMk cId="4069338957" sldId="264"/>
            <ac:picMk id="12" creationId="{10767976-D5A0-4D92-95EE-F8A755A871A4}"/>
          </ac:picMkLst>
        </pc:picChg>
        <pc:picChg chg="add mod">
          <ac:chgData name="Shiwei Fang" userId="040b45b104065cfa" providerId="LiveId" clId="{B9358203-08FC-4DBA-9CC1-D2F7B62B9EB3}" dt="2020-04-14T16:18:04.603" v="380" actId="14100"/>
          <ac:picMkLst>
            <pc:docMk/>
            <pc:sldMk cId="4069338957" sldId="264"/>
            <ac:picMk id="14" creationId="{A2628E2C-B4C0-4C4A-9156-4E135352B855}"/>
          </ac:picMkLst>
        </pc:picChg>
      </pc:sldChg>
      <pc:sldChg chg="addSp delSp modSp mod">
        <pc:chgData name="Shiwei Fang" userId="040b45b104065cfa" providerId="LiveId" clId="{B9358203-08FC-4DBA-9CC1-D2F7B62B9EB3}" dt="2020-04-15T04:35:37.068" v="4641" actId="1076"/>
        <pc:sldMkLst>
          <pc:docMk/>
          <pc:sldMk cId="3308645768" sldId="265"/>
        </pc:sldMkLst>
        <pc:spChg chg="del">
          <ac:chgData name="Shiwei Fang" userId="040b45b104065cfa" providerId="LiveId" clId="{B9358203-08FC-4DBA-9CC1-D2F7B62B9EB3}" dt="2020-04-15T04:31:21.821" v="4406" actId="478"/>
          <ac:spMkLst>
            <pc:docMk/>
            <pc:sldMk cId="3308645768" sldId="265"/>
            <ac:spMk id="3" creationId="{59E444F8-B363-4C98-9E4C-244A1B1BD4EC}"/>
          </ac:spMkLst>
        </pc:spChg>
        <pc:spChg chg="mod">
          <ac:chgData name="Shiwei Fang" userId="040b45b104065cfa" providerId="LiveId" clId="{B9358203-08FC-4DBA-9CC1-D2F7B62B9EB3}" dt="2020-04-15T04:30:51.726" v="4404" actId="20577"/>
          <ac:spMkLst>
            <pc:docMk/>
            <pc:sldMk cId="3308645768" sldId="265"/>
            <ac:spMk id="4" creationId="{02F51636-94E2-4A50-9586-EFF0062509F0}"/>
          </ac:spMkLst>
        </pc:spChg>
        <pc:spChg chg="add del mod">
          <ac:chgData name="Shiwei Fang" userId="040b45b104065cfa" providerId="LiveId" clId="{B9358203-08FC-4DBA-9CC1-D2F7B62B9EB3}" dt="2020-04-15T04:31:25.437" v="4407" actId="478"/>
          <ac:spMkLst>
            <pc:docMk/>
            <pc:sldMk cId="3308645768" sldId="265"/>
            <ac:spMk id="9" creationId="{4DB71C3F-AFA1-4623-ACBB-F98D3D2B470C}"/>
          </ac:spMkLst>
        </pc:spChg>
        <pc:spChg chg="add mod">
          <ac:chgData name="Shiwei Fang" userId="040b45b104065cfa" providerId="LiveId" clId="{B9358203-08FC-4DBA-9CC1-D2F7B62B9EB3}" dt="2020-04-15T04:35:37.068" v="4641" actId="1076"/>
          <ac:spMkLst>
            <pc:docMk/>
            <pc:sldMk cId="3308645768" sldId="265"/>
            <ac:spMk id="13" creationId="{55ABA1D3-7E14-4C0F-AA4E-A88412AF4A0E}"/>
          </ac:spMkLst>
        </pc:spChg>
        <pc:spChg chg="add mod">
          <ac:chgData name="Shiwei Fang" userId="040b45b104065cfa" providerId="LiveId" clId="{B9358203-08FC-4DBA-9CC1-D2F7B62B9EB3}" dt="2020-04-15T04:35:37.068" v="4641" actId="1076"/>
          <ac:spMkLst>
            <pc:docMk/>
            <pc:sldMk cId="3308645768" sldId="265"/>
            <ac:spMk id="14" creationId="{2B2F8FB6-9D47-40D0-8A1A-AA23F82A8B2E}"/>
          </ac:spMkLst>
        </pc:spChg>
        <pc:spChg chg="add mod">
          <ac:chgData name="Shiwei Fang" userId="040b45b104065cfa" providerId="LiveId" clId="{B9358203-08FC-4DBA-9CC1-D2F7B62B9EB3}" dt="2020-04-15T04:35:37.068" v="4641" actId="1076"/>
          <ac:spMkLst>
            <pc:docMk/>
            <pc:sldMk cId="3308645768" sldId="265"/>
            <ac:spMk id="15" creationId="{282610D9-FA20-40E3-83C9-E328F09619D7}"/>
          </ac:spMkLst>
        </pc:spChg>
        <pc:picChg chg="add mod">
          <ac:chgData name="Shiwei Fang" userId="040b45b104065cfa" providerId="LiveId" clId="{B9358203-08FC-4DBA-9CC1-D2F7B62B9EB3}" dt="2020-04-14T18:56:26.044" v="1470" actId="1076"/>
          <ac:picMkLst>
            <pc:docMk/>
            <pc:sldMk cId="3308645768" sldId="265"/>
            <ac:picMk id="5" creationId="{653C6B5D-8B1B-4364-9527-34DE23D14241}"/>
          </ac:picMkLst>
        </pc:picChg>
        <pc:picChg chg="add del mod">
          <ac:chgData name="Shiwei Fang" userId="040b45b104065cfa" providerId="LiveId" clId="{B9358203-08FC-4DBA-9CC1-D2F7B62B9EB3}" dt="2020-04-15T04:31:17.218" v="4405" actId="478"/>
          <ac:picMkLst>
            <pc:docMk/>
            <pc:sldMk cId="3308645768" sldId="265"/>
            <ac:picMk id="6" creationId="{4B8A6FA7-E0DF-44A2-A8F5-A9BFA7F0D759}"/>
          </ac:picMkLst>
        </pc:picChg>
        <pc:picChg chg="add del mod">
          <ac:chgData name="Shiwei Fang" userId="040b45b104065cfa" providerId="LiveId" clId="{B9358203-08FC-4DBA-9CC1-D2F7B62B9EB3}" dt="2020-04-15T04:31:17.218" v="4405" actId="478"/>
          <ac:picMkLst>
            <pc:docMk/>
            <pc:sldMk cId="3308645768" sldId="265"/>
            <ac:picMk id="7" creationId="{6F9A672F-A333-4DF0-96ED-1D97B98B1565}"/>
          </ac:picMkLst>
        </pc:picChg>
        <pc:picChg chg="del">
          <ac:chgData name="Shiwei Fang" userId="040b45b104065cfa" providerId="LiveId" clId="{B9358203-08FC-4DBA-9CC1-D2F7B62B9EB3}" dt="2020-04-15T04:31:17.218" v="4405" actId="478"/>
          <ac:picMkLst>
            <pc:docMk/>
            <pc:sldMk cId="3308645768" sldId="265"/>
            <ac:picMk id="8" creationId="{5F5D658B-FE14-4E12-88E2-7F5FD00E901F}"/>
          </ac:picMkLst>
        </pc:picChg>
        <pc:picChg chg="add">
          <ac:chgData name="Shiwei Fang" userId="040b45b104065cfa" providerId="LiveId" clId="{B9358203-08FC-4DBA-9CC1-D2F7B62B9EB3}" dt="2020-04-15T04:31:26.571" v="4408"/>
          <ac:picMkLst>
            <pc:docMk/>
            <pc:sldMk cId="3308645768" sldId="265"/>
            <ac:picMk id="10" creationId="{26FBAA26-8957-4E16-8DBE-FE73A70BB30F}"/>
          </ac:picMkLst>
        </pc:picChg>
        <pc:picChg chg="add">
          <ac:chgData name="Shiwei Fang" userId="040b45b104065cfa" providerId="LiveId" clId="{B9358203-08FC-4DBA-9CC1-D2F7B62B9EB3}" dt="2020-04-15T04:31:26.571" v="4408"/>
          <ac:picMkLst>
            <pc:docMk/>
            <pc:sldMk cId="3308645768" sldId="265"/>
            <ac:picMk id="11" creationId="{46B41C8F-A430-4B16-830F-CA759AE791BE}"/>
          </ac:picMkLst>
        </pc:picChg>
        <pc:picChg chg="add">
          <ac:chgData name="Shiwei Fang" userId="040b45b104065cfa" providerId="LiveId" clId="{B9358203-08FC-4DBA-9CC1-D2F7B62B9EB3}" dt="2020-04-15T04:31:26.571" v="4408"/>
          <ac:picMkLst>
            <pc:docMk/>
            <pc:sldMk cId="3308645768" sldId="265"/>
            <ac:picMk id="12" creationId="{8FA3D9F8-328A-440E-B54D-64A062B8F397}"/>
          </ac:picMkLst>
        </pc:picChg>
      </pc:sldChg>
      <pc:sldChg chg="modSp ord">
        <pc:chgData name="Shiwei Fang" userId="040b45b104065cfa" providerId="LiveId" clId="{B9358203-08FC-4DBA-9CC1-D2F7B62B9EB3}" dt="2020-04-15T04:32:38.632" v="4429" actId="207"/>
        <pc:sldMkLst>
          <pc:docMk/>
          <pc:sldMk cId="473764217" sldId="266"/>
        </pc:sldMkLst>
        <pc:spChg chg="mod">
          <ac:chgData name="Shiwei Fang" userId="040b45b104065cfa" providerId="LiveId" clId="{B9358203-08FC-4DBA-9CC1-D2F7B62B9EB3}" dt="2020-04-15T04:32:38.632" v="4429" actId="207"/>
          <ac:spMkLst>
            <pc:docMk/>
            <pc:sldMk cId="473764217" sldId="266"/>
            <ac:spMk id="3" creationId="{908C1F97-B945-429F-805D-B26F1E93E250}"/>
          </ac:spMkLst>
        </pc:spChg>
      </pc:sldChg>
      <pc:sldChg chg="delSp del mod">
        <pc:chgData name="Shiwei Fang" userId="040b45b104065cfa" providerId="LiveId" clId="{B9358203-08FC-4DBA-9CC1-D2F7B62B9EB3}" dt="2020-04-14T15:37:35.850" v="206" actId="47"/>
        <pc:sldMkLst>
          <pc:docMk/>
          <pc:sldMk cId="187790151" sldId="269"/>
        </pc:sldMkLst>
        <pc:picChg chg="del">
          <ac:chgData name="Shiwei Fang" userId="040b45b104065cfa" providerId="LiveId" clId="{B9358203-08FC-4DBA-9CC1-D2F7B62B9EB3}" dt="2020-04-14T15:15:05.834" v="0" actId="21"/>
          <ac:picMkLst>
            <pc:docMk/>
            <pc:sldMk cId="187790151" sldId="269"/>
            <ac:picMk id="5" creationId="{1BC79139-0554-4F2A-9D95-3D6FC10421CA}"/>
          </ac:picMkLst>
        </pc:picChg>
      </pc:sldChg>
      <pc:sldChg chg="ord">
        <pc:chgData name="Shiwei Fang" userId="040b45b104065cfa" providerId="LiveId" clId="{B9358203-08FC-4DBA-9CC1-D2F7B62B9EB3}" dt="2020-04-15T03:29:44.739" v="2727"/>
        <pc:sldMkLst>
          <pc:docMk/>
          <pc:sldMk cId="1100622780" sldId="273"/>
        </pc:sldMkLst>
      </pc:sldChg>
      <pc:sldChg chg="del">
        <pc:chgData name="Shiwei Fang" userId="040b45b104065cfa" providerId="LiveId" clId="{B9358203-08FC-4DBA-9CC1-D2F7B62B9EB3}" dt="2020-04-14T15:38:11.112" v="232" actId="2696"/>
        <pc:sldMkLst>
          <pc:docMk/>
          <pc:sldMk cId="726183028" sldId="279"/>
        </pc:sldMkLst>
      </pc:sldChg>
      <pc:sldChg chg="ord">
        <pc:chgData name="Shiwei Fang" userId="040b45b104065cfa" providerId="LiveId" clId="{B9358203-08FC-4DBA-9CC1-D2F7B62B9EB3}" dt="2020-04-15T03:29:44.739" v="2727"/>
        <pc:sldMkLst>
          <pc:docMk/>
          <pc:sldMk cId="2446057484" sldId="281"/>
        </pc:sldMkLst>
      </pc:sldChg>
      <pc:sldChg chg="modSp mod ord">
        <pc:chgData name="Shiwei Fang" userId="040b45b104065cfa" providerId="LiveId" clId="{B9358203-08FC-4DBA-9CC1-D2F7B62B9EB3}" dt="2020-04-15T03:29:44.739" v="2727"/>
        <pc:sldMkLst>
          <pc:docMk/>
          <pc:sldMk cId="1006637927" sldId="282"/>
        </pc:sldMkLst>
        <pc:spChg chg="mod">
          <ac:chgData name="Shiwei Fang" userId="040b45b104065cfa" providerId="LiveId" clId="{B9358203-08FC-4DBA-9CC1-D2F7B62B9EB3}" dt="2020-04-14T19:04:30.541" v="1593" actId="20577"/>
          <ac:spMkLst>
            <pc:docMk/>
            <pc:sldMk cId="1006637927" sldId="282"/>
            <ac:spMk id="4" creationId="{00000000-0000-0000-0000-000000000000}"/>
          </ac:spMkLst>
        </pc:spChg>
      </pc:sldChg>
      <pc:sldChg chg="ord">
        <pc:chgData name="Shiwei Fang" userId="040b45b104065cfa" providerId="LiveId" clId="{B9358203-08FC-4DBA-9CC1-D2F7B62B9EB3}" dt="2020-04-15T03:29:44.739" v="2727"/>
        <pc:sldMkLst>
          <pc:docMk/>
          <pc:sldMk cId="2357672712" sldId="288"/>
        </pc:sldMkLst>
      </pc:sldChg>
      <pc:sldChg chg="del">
        <pc:chgData name="Shiwei Fang" userId="040b45b104065cfa" providerId="LiveId" clId="{B9358203-08FC-4DBA-9CC1-D2F7B62B9EB3}" dt="2020-04-14T15:38:48.296" v="258" actId="47"/>
        <pc:sldMkLst>
          <pc:docMk/>
          <pc:sldMk cId="3311492622" sldId="289"/>
        </pc:sldMkLst>
      </pc:sldChg>
      <pc:sldChg chg="addSp delSp modSp mod delAnim">
        <pc:chgData name="Shiwei Fang" userId="040b45b104065cfa" providerId="LiveId" clId="{B9358203-08FC-4DBA-9CC1-D2F7B62B9EB3}" dt="2020-04-14T15:16:55.926" v="6" actId="1076"/>
        <pc:sldMkLst>
          <pc:docMk/>
          <pc:sldMk cId="2325529002" sldId="299"/>
        </pc:sldMkLst>
        <pc:picChg chg="add mod">
          <ac:chgData name="Shiwei Fang" userId="040b45b104065cfa" providerId="LiveId" clId="{B9358203-08FC-4DBA-9CC1-D2F7B62B9EB3}" dt="2020-04-14T15:16:55.926" v="6" actId="1076"/>
          <ac:picMkLst>
            <pc:docMk/>
            <pc:sldMk cId="2325529002" sldId="299"/>
            <ac:picMk id="12" creationId="{26A1F204-519D-410F-94C4-BEA7F070A9C1}"/>
          </ac:picMkLst>
        </pc:picChg>
        <pc:picChg chg="del">
          <ac:chgData name="Shiwei Fang" userId="040b45b104065cfa" providerId="LiveId" clId="{B9358203-08FC-4DBA-9CC1-D2F7B62B9EB3}" dt="2020-04-14T15:16:39.185" v="3" actId="478"/>
          <ac:picMkLst>
            <pc:docMk/>
            <pc:sldMk cId="2325529002" sldId="299"/>
            <ac:picMk id="14" creationId="{41E4C717-CF35-490B-B04C-CE4E402620DA}"/>
          </ac:picMkLst>
        </pc:picChg>
      </pc:sldChg>
      <pc:sldChg chg="ord">
        <pc:chgData name="Shiwei Fang" userId="040b45b104065cfa" providerId="LiveId" clId="{B9358203-08FC-4DBA-9CC1-D2F7B62B9EB3}" dt="2020-04-15T03:29:44.739" v="2727"/>
        <pc:sldMkLst>
          <pc:docMk/>
          <pc:sldMk cId="2365214252" sldId="314"/>
        </pc:sldMkLst>
      </pc:sldChg>
      <pc:sldChg chg="ord">
        <pc:chgData name="Shiwei Fang" userId="040b45b104065cfa" providerId="LiveId" clId="{B9358203-08FC-4DBA-9CC1-D2F7B62B9EB3}" dt="2020-04-15T03:29:44.739" v="2727"/>
        <pc:sldMkLst>
          <pc:docMk/>
          <pc:sldMk cId="3169712266" sldId="315"/>
        </pc:sldMkLst>
      </pc:sldChg>
      <pc:sldChg chg="ord">
        <pc:chgData name="Shiwei Fang" userId="040b45b104065cfa" providerId="LiveId" clId="{B9358203-08FC-4DBA-9CC1-D2F7B62B9EB3}" dt="2020-04-15T03:29:44.739" v="2727"/>
        <pc:sldMkLst>
          <pc:docMk/>
          <pc:sldMk cId="3852897586" sldId="316"/>
        </pc:sldMkLst>
      </pc:sldChg>
      <pc:sldChg chg="modSp mod ord">
        <pc:chgData name="Shiwei Fang" userId="040b45b104065cfa" providerId="LiveId" clId="{B9358203-08FC-4DBA-9CC1-D2F7B62B9EB3}" dt="2020-04-15T03:43:12.314" v="2902" actId="14"/>
        <pc:sldMkLst>
          <pc:docMk/>
          <pc:sldMk cId="3212320768" sldId="317"/>
        </pc:sldMkLst>
        <pc:spChg chg="mod">
          <ac:chgData name="Shiwei Fang" userId="040b45b104065cfa" providerId="LiveId" clId="{B9358203-08FC-4DBA-9CC1-D2F7B62B9EB3}" dt="2020-04-15T03:43:12.314" v="2902" actId="14"/>
          <ac:spMkLst>
            <pc:docMk/>
            <pc:sldMk cId="3212320768" sldId="317"/>
            <ac:spMk id="3" creationId="{EE55C6E6-CC89-427B-9E58-DED658C335FA}"/>
          </ac:spMkLst>
        </pc:spChg>
        <pc:spChg chg="mod">
          <ac:chgData name="Shiwei Fang" userId="040b45b104065cfa" providerId="LiveId" clId="{B9358203-08FC-4DBA-9CC1-D2F7B62B9EB3}" dt="2020-04-15T03:42:57.568" v="2893" actId="20577"/>
          <ac:spMkLst>
            <pc:docMk/>
            <pc:sldMk cId="3212320768" sldId="317"/>
            <ac:spMk id="4" creationId="{FBB70A84-46D7-4AD1-976B-B381F19993F2}"/>
          </ac:spMkLst>
        </pc:spChg>
      </pc:sldChg>
      <pc:sldChg chg="modSp mod">
        <pc:chgData name="Shiwei Fang" userId="040b45b104065cfa" providerId="LiveId" clId="{B9358203-08FC-4DBA-9CC1-D2F7B62B9EB3}" dt="2020-04-15T03:42:04.414" v="2871" actId="20577"/>
        <pc:sldMkLst>
          <pc:docMk/>
          <pc:sldMk cId="662312041" sldId="319"/>
        </pc:sldMkLst>
        <pc:spChg chg="mod">
          <ac:chgData name="Shiwei Fang" userId="040b45b104065cfa" providerId="LiveId" clId="{B9358203-08FC-4DBA-9CC1-D2F7B62B9EB3}" dt="2020-04-15T03:42:04.414" v="2871" actId="20577"/>
          <ac:spMkLst>
            <pc:docMk/>
            <pc:sldMk cId="662312041" sldId="319"/>
            <ac:spMk id="3" creationId="{0E760CD6-A8D4-42FD-9436-6611A9FD0D3E}"/>
          </ac:spMkLst>
        </pc:spChg>
        <pc:spChg chg="mod">
          <ac:chgData name="Shiwei Fang" userId="040b45b104065cfa" providerId="LiveId" clId="{B9358203-08FC-4DBA-9CC1-D2F7B62B9EB3}" dt="2020-04-15T03:29:54.595" v="2728" actId="20577"/>
          <ac:spMkLst>
            <pc:docMk/>
            <pc:sldMk cId="662312041" sldId="319"/>
            <ac:spMk id="4" creationId="{8D4DB902-CE13-4A76-BB6D-8F28FDF367A0}"/>
          </ac:spMkLst>
        </pc:spChg>
      </pc:sldChg>
      <pc:sldChg chg="addSp delSp modSp del mod">
        <pc:chgData name="Shiwei Fang" userId="040b45b104065cfa" providerId="LiveId" clId="{B9358203-08FC-4DBA-9CC1-D2F7B62B9EB3}" dt="2020-04-14T18:22:38.268" v="779" actId="47"/>
        <pc:sldMkLst>
          <pc:docMk/>
          <pc:sldMk cId="1585989770" sldId="321"/>
        </pc:sldMkLst>
        <pc:spChg chg="add mod">
          <ac:chgData name="Shiwei Fang" userId="040b45b104065cfa" providerId="LiveId" clId="{B9358203-08FC-4DBA-9CC1-D2F7B62B9EB3}" dt="2020-04-14T18:21:33.665" v="658" actId="21"/>
          <ac:spMkLst>
            <pc:docMk/>
            <pc:sldMk cId="1585989770" sldId="321"/>
            <ac:spMk id="6" creationId="{B1D4B8B3-CCE9-403D-B56D-CCBE006DF819}"/>
          </ac:spMkLst>
        </pc:spChg>
        <pc:picChg chg="del mod">
          <ac:chgData name="Shiwei Fang" userId="040b45b104065cfa" providerId="LiveId" clId="{B9358203-08FC-4DBA-9CC1-D2F7B62B9EB3}" dt="2020-04-14T18:21:33.665" v="658" actId="21"/>
          <ac:picMkLst>
            <pc:docMk/>
            <pc:sldMk cId="1585989770" sldId="321"/>
            <ac:picMk id="5" creationId="{E3E24B9A-FFCE-4772-A247-08A35FE44475}"/>
          </ac:picMkLst>
        </pc:picChg>
      </pc:sldChg>
      <pc:sldChg chg="addSp delSp modSp mod">
        <pc:chgData name="Shiwei Fang" userId="040b45b104065cfa" providerId="LiveId" clId="{B9358203-08FC-4DBA-9CC1-D2F7B62B9EB3}" dt="2020-04-14T18:24:21.889" v="917" actId="20577"/>
        <pc:sldMkLst>
          <pc:docMk/>
          <pc:sldMk cId="2471662521" sldId="322"/>
        </pc:sldMkLst>
        <pc:spChg chg="add mod">
          <ac:chgData name="Shiwei Fang" userId="040b45b104065cfa" providerId="LiveId" clId="{B9358203-08FC-4DBA-9CC1-D2F7B62B9EB3}" dt="2020-04-14T18:24:21.889" v="917" actId="20577"/>
          <ac:spMkLst>
            <pc:docMk/>
            <pc:sldMk cId="2471662521" sldId="322"/>
            <ac:spMk id="6" creationId="{EEB8EEC6-E6E0-464D-A159-1B81A2CD45D0}"/>
          </ac:spMkLst>
        </pc:spChg>
        <pc:picChg chg="del">
          <ac:chgData name="Shiwei Fang" userId="040b45b104065cfa" providerId="LiveId" clId="{B9358203-08FC-4DBA-9CC1-D2F7B62B9EB3}" dt="2020-04-14T18:22:42.947" v="780" actId="21"/>
          <ac:picMkLst>
            <pc:docMk/>
            <pc:sldMk cId="2471662521" sldId="322"/>
            <ac:picMk id="5" creationId="{D728C95E-13D8-489D-8AF9-8F531A883127}"/>
          </ac:picMkLst>
        </pc:picChg>
        <pc:picChg chg="add mod">
          <ac:chgData name="Shiwei Fang" userId="040b45b104065cfa" providerId="LiveId" clId="{B9358203-08FC-4DBA-9CC1-D2F7B62B9EB3}" dt="2020-04-14T18:22:53.392" v="784" actId="1076"/>
          <ac:picMkLst>
            <pc:docMk/>
            <pc:sldMk cId="2471662521" sldId="322"/>
            <ac:picMk id="7" creationId="{E28A77B0-0D8A-417A-8361-D1DD5CC776A5}"/>
          </ac:picMkLst>
        </pc:picChg>
      </pc:sldChg>
      <pc:sldChg chg="addSp delSp modSp mod">
        <pc:chgData name="Shiwei Fang" userId="040b45b104065cfa" providerId="LiveId" clId="{B9358203-08FC-4DBA-9CC1-D2F7B62B9EB3}" dt="2020-04-14T18:27:01.869" v="1245" actId="20577"/>
        <pc:sldMkLst>
          <pc:docMk/>
          <pc:sldMk cId="2303906050" sldId="323"/>
        </pc:sldMkLst>
        <pc:spChg chg="add mod">
          <ac:chgData name="Shiwei Fang" userId="040b45b104065cfa" providerId="LiveId" clId="{B9358203-08FC-4DBA-9CC1-D2F7B62B9EB3}" dt="2020-04-14T18:27:01.869" v="1245" actId="20577"/>
          <ac:spMkLst>
            <pc:docMk/>
            <pc:sldMk cId="2303906050" sldId="323"/>
            <ac:spMk id="6" creationId="{83084155-6142-4427-AB1B-9CE66EA90197}"/>
          </ac:spMkLst>
        </pc:spChg>
        <pc:picChg chg="del">
          <ac:chgData name="Shiwei Fang" userId="040b45b104065cfa" providerId="LiveId" clId="{B9358203-08FC-4DBA-9CC1-D2F7B62B9EB3}" dt="2020-04-14T18:24:40.308" v="918" actId="21"/>
          <ac:picMkLst>
            <pc:docMk/>
            <pc:sldMk cId="2303906050" sldId="323"/>
            <ac:picMk id="5" creationId="{8500B19B-69ED-43E3-9CDC-DC1465BAFD78}"/>
          </ac:picMkLst>
        </pc:picChg>
        <pc:picChg chg="del">
          <ac:chgData name="Shiwei Fang" userId="040b45b104065cfa" providerId="LiveId" clId="{B9358203-08FC-4DBA-9CC1-D2F7B62B9EB3}" dt="2020-04-14T18:24:40.308" v="918" actId="21"/>
          <ac:picMkLst>
            <pc:docMk/>
            <pc:sldMk cId="2303906050" sldId="323"/>
            <ac:picMk id="7" creationId="{1B82B5D1-3622-4E74-8D78-DF25AE59E68E}"/>
          </ac:picMkLst>
        </pc:picChg>
        <pc:picChg chg="add mod">
          <ac:chgData name="Shiwei Fang" userId="040b45b104065cfa" providerId="LiveId" clId="{B9358203-08FC-4DBA-9CC1-D2F7B62B9EB3}" dt="2020-04-14T18:26:25.048" v="1151" actId="1076"/>
          <ac:picMkLst>
            <pc:docMk/>
            <pc:sldMk cId="2303906050" sldId="323"/>
            <ac:picMk id="8" creationId="{922592E5-D332-4A98-BE81-ED1FEF216DCB}"/>
          </ac:picMkLst>
        </pc:picChg>
        <pc:picChg chg="add del mod">
          <ac:chgData name="Shiwei Fang" userId="040b45b104065cfa" providerId="LiveId" clId="{B9358203-08FC-4DBA-9CC1-D2F7B62B9EB3}" dt="2020-04-14T18:25:25.989" v="1001" actId="21"/>
          <ac:picMkLst>
            <pc:docMk/>
            <pc:sldMk cId="2303906050" sldId="323"/>
            <ac:picMk id="9" creationId="{2E026763-7A66-40E4-B748-5758D4B27B6A}"/>
          </ac:picMkLst>
        </pc:picChg>
      </pc:sldChg>
      <pc:sldChg chg="addSp delSp modSp mod">
        <pc:chgData name="Shiwei Fang" userId="040b45b104065cfa" providerId="LiveId" clId="{B9358203-08FC-4DBA-9CC1-D2F7B62B9EB3}" dt="2020-04-14T18:31:34.643" v="1424" actId="1076"/>
        <pc:sldMkLst>
          <pc:docMk/>
          <pc:sldMk cId="1978807467" sldId="324"/>
        </pc:sldMkLst>
        <pc:spChg chg="add mod">
          <ac:chgData name="Shiwei Fang" userId="040b45b104065cfa" providerId="LiveId" clId="{B9358203-08FC-4DBA-9CC1-D2F7B62B9EB3}" dt="2020-04-14T18:31:28.533" v="1423" actId="20577"/>
          <ac:spMkLst>
            <pc:docMk/>
            <pc:sldMk cId="1978807467" sldId="324"/>
            <ac:spMk id="7" creationId="{9895E45D-C786-47D6-8FE5-4531E6D2B9D7}"/>
          </ac:spMkLst>
        </pc:spChg>
        <pc:picChg chg="del mod">
          <ac:chgData name="Shiwei Fang" userId="040b45b104065cfa" providerId="LiveId" clId="{B9358203-08FC-4DBA-9CC1-D2F7B62B9EB3}" dt="2020-04-14T18:27:20.694" v="1250" actId="21"/>
          <ac:picMkLst>
            <pc:docMk/>
            <pc:sldMk cId="1978807467" sldId="324"/>
            <ac:picMk id="5" creationId="{6073237F-DCA5-46BF-BB3E-19A1FE80F3C3}"/>
          </ac:picMkLst>
        </pc:picChg>
        <pc:picChg chg="add mod modCrop">
          <ac:chgData name="Shiwei Fang" userId="040b45b104065cfa" providerId="LiveId" clId="{B9358203-08FC-4DBA-9CC1-D2F7B62B9EB3}" dt="2020-04-14T18:31:34.643" v="1424" actId="1076"/>
          <ac:picMkLst>
            <pc:docMk/>
            <pc:sldMk cId="1978807467" sldId="324"/>
            <ac:picMk id="6" creationId="{5F5CDC17-3B64-46AD-9C5B-EF50DE7E5185}"/>
          </ac:picMkLst>
        </pc:picChg>
        <pc:picChg chg="add mod modCrop">
          <ac:chgData name="Shiwei Fang" userId="040b45b104065cfa" providerId="LiveId" clId="{B9358203-08FC-4DBA-9CC1-D2F7B62B9EB3}" dt="2020-04-14T18:31:34.643" v="1424" actId="1076"/>
          <ac:picMkLst>
            <pc:docMk/>
            <pc:sldMk cId="1978807467" sldId="324"/>
            <ac:picMk id="8" creationId="{96C9E8E5-6242-442A-A1AF-04B07E6311C8}"/>
          </ac:picMkLst>
        </pc:picChg>
      </pc:sldChg>
      <pc:sldChg chg="modSp mod">
        <pc:chgData name="Shiwei Fang" userId="040b45b104065cfa" providerId="LiveId" clId="{B9358203-08FC-4DBA-9CC1-D2F7B62B9EB3}" dt="2020-04-14T18:31:54.870" v="1427" actId="1076"/>
        <pc:sldMkLst>
          <pc:docMk/>
          <pc:sldMk cId="3944770134" sldId="325"/>
        </pc:sldMkLst>
        <pc:spChg chg="mod">
          <ac:chgData name="Shiwei Fang" userId="040b45b104065cfa" providerId="LiveId" clId="{B9358203-08FC-4DBA-9CC1-D2F7B62B9EB3}" dt="2020-04-14T18:31:41.501" v="1425" actId="313"/>
          <ac:spMkLst>
            <pc:docMk/>
            <pc:sldMk cId="3944770134" sldId="325"/>
            <ac:spMk id="4" creationId="{2B80B2D0-464E-4C0D-AF55-81F019A93A24}"/>
          </ac:spMkLst>
        </pc:spChg>
        <pc:picChg chg="mod">
          <ac:chgData name="Shiwei Fang" userId="040b45b104065cfa" providerId="LiveId" clId="{B9358203-08FC-4DBA-9CC1-D2F7B62B9EB3}" dt="2020-04-14T18:31:54.870" v="1427" actId="1076"/>
          <ac:picMkLst>
            <pc:docMk/>
            <pc:sldMk cId="3944770134" sldId="325"/>
            <ac:picMk id="5" creationId="{EBFF9E01-E6BE-42F9-83B4-86DD62D56D25}"/>
          </ac:picMkLst>
        </pc:picChg>
      </pc:sldChg>
      <pc:sldChg chg="modSp add del mod">
        <pc:chgData name="Shiwei Fang" userId="040b45b104065cfa" providerId="LiveId" clId="{B9358203-08FC-4DBA-9CC1-D2F7B62B9EB3}" dt="2020-04-14T15:37:18.272" v="202" actId="47"/>
        <pc:sldMkLst>
          <pc:docMk/>
          <pc:sldMk cId="476185028" sldId="326"/>
        </pc:sldMkLst>
        <pc:spChg chg="mod">
          <ac:chgData name="Shiwei Fang" userId="040b45b104065cfa" providerId="LiveId" clId="{B9358203-08FC-4DBA-9CC1-D2F7B62B9EB3}" dt="2020-04-14T15:22:17.763" v="56" actId="122"/>
          <ac:spMkLst>
            <pc:docMk/>
            <pc:sldMk cId="476185028" sldId="326"/>
            <ac:spMk id="2" creationId="{740D5532-7044-427B-B605-1803AE7DBEA2}"/>
          </ac:spMkLst>
        </pc:spChg>
        <pc:spChg chg="mod">
          <ac:chgData name="Shiwei Fang" userId="040b45b104065cfa" providerId="LiveId" clId="{B9358203-08FC-4DBA-9CC1-D2F7B62B9EB3}" dt="2020-04-14T15:32:29.362" v="163" actId="21"/>
          <ac:spMkLst>
            <pc:docMk/>
            <pc:sldMk cId="476185028" sldId="326"/>
            <ac:spMk id="4" creationId="{75DDFD4B-5D34-4724-BB81-95E666E818FA}"/>
          </ac:spMkLst>
        </pc:spChg>
      </pc:sldChg>
      <pc:sldChg chg="addSp delSp add del mod">
        <pc:chgData name="Shiwei Fang" userId="040b45b104065cfa" providerId="LiveId" clId="{B9358203-08FC-4DBA-9CC1-D2F7B62B9EB3}" dt="2020-04-14T15:16:58.572" v="7" actId="47"/>
        <pc:sldMkLst>
          <pc:docMk/>
          <pc:sldMk cId="1548038995" sldId="326"/>
        </pc:sldMkLst>
        <pc:picChg chg="add del">
          <ac:chgData name="Shiwei Fang" userId="040b45b104065cfa" providerId="LiveId" clId="{B9358203-08FC-4DBA-9CC1-D2F7B62B9EB3}" dt="2020-04-14T15:16:43.052" v="4" actId="21"/>
          <ac:picMkLst>
            <pc:docMk/>
            <pc:sldMk cId="1548038995" sldId="326"/>
            <ac:picMk id="4" creationId="{7F8D063E-6001-473D-82D7-B4F639FAB7A4}"/>
          </ac:picMkLst>
        </pc:picChg>
      </pc:sldChg>
      <pc:sldChg chg="add del">
        <pc:chgData name="Shiwei Fang" userId="040b45b104065cfa" providerId="LiveId" clId="{B9358203-08FC-4DBA-9CC1-D2F7B62B9EB3}" dt="2020-04-14T15:37:18.272" v="202" actId="47"/>
        <pc:sldMkLst>
          <pc:docMk/>
          <pc:sldMk cId="2326091535" sldId="327"/>
        </pc:sldMkLst>
      </pc:sldChg>
      <pc:sldChg chg="add del">
        <pc:chgData name="Shiwei Fang" userId="040b45b104065cfa" providerId="LiveId" clId="{B9358203-08FC-4DBA-9CC1-D2F7B62B9EB3}" dt="2020-04-14T15:37:18.272" v="202" actId="47"/>
        <pc:sldMkLst>
          <pc:docMk/>
          <pc:sldMk cId="1274687306" sldId="328"/>
        </pc:sldMkLst>
      </pc:sldChg>
      <pc:sldChg chg="addSp delSp modSp add mod">
        <pc:chgData name="Shiwei Fang" userId="040b45b104065cfa" providerId="LiveId" clId="{B9358203-08FC-4DBA-9CC1-D2F7B62B9EB3}" dt="2020-04-14T15:37:28.873" v="205" actId="20577"/>
        <pc:sldMkLst>
          <pc:docMk/>
          <pc:sldMk cId="3799905702" sldId="329"/>
        </pc:sldMkLst>
        <pc:spChg chg="mod">
          <ac:chgData name="Shiwei Fang" userId="040b45b104065cfa" providerId="LiveId" clId="{B9358203-08FC-4DBA-9CC1-D2F7B62B9EB3}" dt="2020-04-14T15:37:13.052" v="201" actId="122"/>
          <ac:spMkLst>
            <pc:docMk/>
            <pc:sldMk cId="3799905702" sldId="329"/>
            <ac:spMk id="2" creationId="{4023121E-1FDF-4708-A84C-93EF2F3AD5B9}"/>
          </ac:spMkLst>
        </pc:spChg>
        <pc:spChg chg="add del mod">
          <ac:chgData name="Shiwei Fang" userId="040b45b104065cfa" providerId="LiveId" clId="{B9358203-08FC-4DBA-9CC1-D2F7B62B9EB3}" dt="2020-04-14T15:37:28.873" v="205" actId="20577"/>
          <ac:spMkLst>
            <pc:docMk/>
            <pc:sldMk cId="3799905702" sldId="329"/>
            <ac:spMk id="4" creationId="{D7118929-F135-4277-87FD-EEC7EDAE3433}"/>
          </ac:spMkLst>
        </pc:spChg>
        <pc:spChg chg="add del">
          <ac:chgData name="Shiwei Fang" userId="040b45b104065cfa" providerId="LiveId" clId="{B9358203-08FC-4DBA-9CC1-D2F7B62B9EB3}" dt="2020-04-14T15:37:12.075" v="200"/>
          <ac:spMkLst>
            <pc:docMk/>
            <pc:sldMk cId="3799905702" sldId="329"/>
            <ac:spMk id="5" creationId="{528DC787-5C45-4F1B-AE7E-B9E29B38FE1E}"/>
          </ac:spMkLst>
        </pc:spChg>
      </pc:sldChg>
      <pc:sldChg chg="modSp add mod">
        <pc:chgData name="Shiwei Fang" userId="040b45b104065cfa" providerId="LiveId" clId="{B9358203-08FC-4DBA-9CC1-D2F7B62B9EB3}" dt="2020-04-14T15:38:02.940" v="231" actId="20577"/>
        <pc:sldMkLst>
          <pc:docMk/>
          <pc:sldMk cId="3146000172" sldId="330"/>
        </pc:sldMkLst>
        <pc:spChg chg="mod">
          <ac:chgData name="Shiwei Fang" userId="040b45b104065cfa" providerId="LiveId" clId="{B9358203-08FC-4DBA-9CC1-D2F7B62B9EB3}" dt="2020-04-14T15:37:54.854" v="228" actId="122"/>
          <ac:spMkLst>
            <pc:docMk/>
            <pc:sldMk cId="3146000172" sldId="330"/>
            <ac:spMk id="2" creationId="{AB7AE104-6E8D-435C-8C22-7BE84020AFE4}"/>
          </ac:spMkLst>
        </pc:spChg>
        <pc:spChg chg="mod">
          <ac:chgData name="Shiwei Fang" userId="040b45b104065cfa" providerId="LiveId" clId="{B9358203-08FC-4DBA-9CC1-D2F7B62B9EB3}" dt="2020-04-14T15:38:02.940" v="231" actId="20577"/>
          <ac:spMkLst>
            <pc:docMk/>
            <pc:sldMk cId="3146000172" sldId="330"/>
            <ac:spMk id="4" creationId="{D22EEE9B-E82E-489D-9FF2-6DD91ADD70B9}"/>
          </ac:spMkLst>
        </pc:spChg>
      </pc:sldChg>
      <pc:sldChg chg="modSp add mod">
        <pc:chgData name="Shiwei Fang" userId="040b45b104065cfa" providerId="LiveId" clId="{B9358203-08FC-4DBA-9CC1-D2F7B62B9EB3}" dt="2020-04-14T15:38:43.699" v="257" actId="20577"/>
        <pc:sldMkLst>
          <pc:docMk/>
          <pc:sldMk cId="668571706" sldId="331"/>
        </pc:sldMkLst>
        <pc:spChg chg="mod">
          <ac:chgData name="Shiwei Fang" userId="040b45b104065cfa" providerId="LiveId" clId="{B9358203-08FC-4DBA-9CC1-D2F7B62B9EB3}" dt="2020-04-14T15:38:35.817" v="254" actId="122"/>
          <ac:spMkLst>
            <pc:docMk/>
            <pc:sldMk cId="668571706" sldId="331"/>
            <ac:spMk id="2" creationId="{747F3B6A-F5A8-4938-BAE9-A5988DF2248A}"/>
          </ac:spMkLst>
        </pc:spChg>
        <pc:spChg chg="mod">
          <ac:chgData name="Shiwei Fang" userId="040b45b104065cfa" providerId="LiveId" clId="{B9358203-08FC-4DBA-9CC1-D2F7B62B9EB3}" dt="2020-04-14T15:38:43.699" v="257" actId="20577"/>
          <ac:spMkLst>
            <pc:docMk/>
            <pc:sldMk cId="668571706" sldId="331"/>
            <ac:spMk id="4" creationId="{3AB16E3A-6A5A-4FE5-92F8-883A2FB5D758}"/>
          </ac:spMkLst>
        </pc:spChg>
      </pc:sldChg>
      <pc:sldChg chg="addSp delSp modSp add mod">
        <pc:chgData name="Shiwei Fang" userId="040b45b104065cfa" providerId="LiveId" clId="{B9358203-08FC-4DBA-9CC1-D2F7B62B9EB3}" dt="2020-04-15T03:18:30.566" v="2037" actId="20577"/>
        <pc:sldMkLst>
          <pc:docMk/>
          <pc:sldMk cId="550084080" sldId="332"/>
        </pc:sldMkLst>
        <pc:spChg chg="del mod">
          <ac:chgData name="Shiwei Fang" userId="040b45b104065cfa" providerId="LiveId" clId="{B9358203-08FC-4DBA-9CC1-D2F7B62B9EB3}" dt="2020-04-14T16:20:22.629" v="422" actId="478"/>
          <ac:spMkLst>
            <pc:docMk/>
            <pc:sldMk cId="550084080" sldId="332"/>
            <ac:spMk id="3" creationId="{C9DDE612-6B4A-4C14-9D5F-C8E94F534B10}"/>
          </ac:spMkLst>
        </pc:spChg>
        <pc:spChg chg="mod">
          <ac:chgData name="Shiwei Fang" userId="040b45b104065cfa" providerId="LiveId" clId="{B9358203-08FC-4DBA-9CC1-D2F7B62B9EB3}" dt="2020-04-14T18:59:11.253" v="1472" actId="20577"/>
          <ac:spMkLst>
            <pc:docMk/>
            <pc:sldMk cId="550084080" sldId="332"/>
            <ac:spMk id="4" creationId="{BA83B020-FA3B-4DB1-BBDE-AFF2C95E578D}"/>
          </ac:spMkLst>
        </pc:spChg>
        <pc:spChg chg="add del mod">
          <ac:chgData name="Shiwei Fang" userId="040b45b104065cfa" providerId="LiveId" clId="{B9358203-08FC-4DBA-9CC1-D2F7B62B9EB3}" dt="2020-04-14T16:20:25.193" v="423" actId="478"/>
          <ac:spMkLst>
            <pc:docMk/>
            <pc:sldMk cId="550084080" sldId="332"/>
            <ac:spMk id="6" creationId="{2CF3BEEA-D2F6-4F37-8076-CA89C5C1FBD8}"/>
          </ac:spMkLst>
        </pc:spChg>
        <pc:spChg chg="add mod">
          <ac:chgData name="Shiwei Fang" userId="040b45b104065cfa" providerId="LiveId" clId="{B9358203-08FC-4DBA-9CC1-D2F7B62B9EB3}" dt="2020-04-15T03:18:30.566" v="2037" actId="20577"/>
          <ac:spMkLst>
            <pc:docMk/>
            <pc:sldMk cId="550084080" sldId="332"/>
            <ac:spMk id="7" creationId="{3A86B169-7B2C-405F-9FAB-3BE4E96EDA59}"/>
          </ac:spMkLst>
        </pc:spChg>
      </pc:sldChg>
      <pc:sldChg chg="addSp delSp modSp add mod">
        <pc:chgData name="Shiwei Fang" userId="040b45b104065cfa" providerId="LiveId" clId="{B9358203-08FC-4DBA-9CC1-D2F7B62B9EB3}" dt="2020-04-14T18:16:52.363" v="652" actId="1076"/>
        <pc:sldMkLst>
          <pc:docMk/>
          <pc:sldMk cId="4258751715" sldId="333"/>
        </pc:sldMkLst>
        <pc:spChg chg="mod">
          <ac:chgData name="Shiwei Fang" userId="040b45b104065cfa" providerId="LiveId" clId="{B9358203-08FC-4DBA-9CC1-D2F7B62B9EB3}" dt="2020-04-14T18:11:57.075" v="636" actId="20577"/>
          <ac:spMkLst>
            <pc:docMk/>
            <pc:sldMk cId="4258751715" sldId="333"/>
            <ac:spMk id="3" creationId="{2B272A2F-E447-4897-8286-E98CF353A8A5}"/>
          </ac:spMkLst>
        </pc:spChg>
        <pc:spChg chg="mod">
          <ac:chgData name="Shiwei Fang" userId="040b45b104065cfa" providerId="LiveId" clId="{B9358203-08FC-4DBA-9CC1-D2F7B62B9EB3}" dt="2020-04-14T18:11:06.077" v="488" actId="20577"/>
          <ac:spMkLst>
            <pc:docMk/>
            <pc:sldMk cId="4258751715" sldId="333"/>
            <ac:spMk id="4" creationId="{AFC8C86D-97FA-4550-8E7B-FE74969FB8C5}"/>
          </ac:spMkLst>
        </pc:spChg>
        <pc:picChg chg="add del mod modCrop">
          <ac:chgData name="Shiwei Fang" userId="040b45b104065cfa" providerId="LiveId" clId="{B9358203-08FC-4DBA-9CC1-D2F7B62B9EB3}" dt="2020-04-14T18:16:27.585" v="644" actId="478"/>
          <ac:picMkLst>
            <pc:docMk/>
            <pc:sldMk cId="4258751715" sldId="333"/>
            <ac:picMk id="5" creationId="{B866994E-B6E6-42D1-A3A1-9FCD969FF7F3}"/>
          </ac:picMkLst>
        </pc:picChg>
        <pc:picChg chg="add mod modCrop">
          <ac:chgData name="Shiwei Fang" userId="040b45b104065cfa" providerId="LiveId" clId="{B9358203-08FC-4DBA-9CC1-D2F7B62B9EB3}" dt="2020-04-14T18:16:52.363" v="652" actId="1076"/>
          <ac:picMkLst>
            <pc:docMk/>
            <pc:sldMk cId="4258751715" sldId="333"/>
            <ac:picMk id="7" creationId="{B16D30E5-C4FB-45B5-A99D-E70241E98E06}"/>
          </ac:picMkLst>
        </pc:picChg>
      </pc:sldChg>
      <pc:sldChg chg="addSp modSp add mod">
        <pc:chgData name="Shiwei Fang" userId="040b45b104065cfa" providerId="LiveId" clId="{B9358203-08FC-4DBA-9CC1-D2F7B62B9EB3}" dt="2020-04-14T18:22:24.115" v="778" actId="20577"/>
        <pc:sldMkLst>
          <pc:docMk/>
          <pc:sldMk cId="4056693589" sldId="334"/>
        </pc:sldMkLst>
        <pc:spChg chg="mod">
          <ac:chgData name="Shiwei Fang" userId="040b45b104065cfa" providerId="LiveId" clId="{B9358203-08FC-4DBA-9CC1-D2F7B62B9EB3}" dt="2020-04-14T18:22:24.115" v="778" actId="20577"/>
          <ac:spMkLst>
            <pc:docMk/>
            <pc:sldMk cId="4056693589" sldId="334"/>
            <ac:spMk id="3" creationId="{D8198E27-B804-4B00-8353-ABF385905945}"/>
          </ac:spMkLst>
        </pc:spChg>
        <pc:spChg chg="mod">
          <ac:chgData name="Shiwei Fang" userId="040b45b104065cfa" providerId="LiveId" clId="{B9358203-08FC-4DBA-9CC1-D2F7B62B9EB3}" dt="2020-04-14T18:21:30.160" v="657" actId="20577"/>
          <ac:spMkLst>
            <pc:docMk/>
            <pc:sldMk cId="4056693589" sldId="334"/>
            <ac:spMk id="4" creationId="{F014957A-390D-449C-A7E3-59BA03328615}"/>
          </ac:spMkLst>
        </pc:spChg>
        <pc:picChg chg="add mod">
          <ac:chgData name="Shiwei Fang" userId="040b45b104065cfa" providerId="LiveId" clId="{B9358203-08FC-4DBA-9CC1-D2F7B62B9EB3}" dt="2020-04-14T18:21:37.047" v="660" actId="1076"/>
          <ac:picMkLst>
            <pc:docMk/>
            <pc:sldMk cId="4056693589" sldId="334"/>
            <ac:picMk id="5" creationId="{6A65CF3F-13B2-410E-860F-B9F7D74CC916}"/>
          </ac:picMkLst>
        </pc:picChg>
      </pc:sldChg>
      <pc:sldChg chg="addSp modSp add mod">
        <pc:chgData name="Shiwei Fang" userId="040b45b104065cfa" providerId="LiveId" clId="{B9358203-08FC-4DBA-9CC1-D2F7B62B9EB3}" dt="2020-04-14T18:26:21.366" v="1150" actId="1076"/>
        <pc:sldMkLst>
          <pc:docMk/>
          <pc:sldMk cId="2023068843" sldId="335"/>
        </pc:sldMkLst>
        <pc:spChg chg="mod">
          <ac:chgData name="Shiwei Fang" userId="040b45b104065cfa" providerId="LiveId" clId="{B9358203-08FC-4DBA-9CC1-D2F7B62B9EB3}" dt="2020-04-14T18:26:16.168" v="1148" actId="20577"/>
          <ac:spMkLst>
            <pc:docMk/>
            <pc:sldMk cId="2023068843" sldId="335"/>
            <ac:spMk id="3" creationId="{54B27E2C-A040-4717-81B2-A0148BDA40E9}"/>
          </ac:spMkLst>
        </pc:spChg>
        <pc:spChg chg="mod">
          <ac:chgData name="Shiwei Fang" userId="040b45b104065cfa" providerId="LiveId" clId="{B9358203-08FC-4DBA-9CC1-D2F7B62B9EB3}" dt="2020-04-14T18:25:53.441" v="1082" actId="20577"/>
          <ac:spMkLst>
            <pc:docMk/>
            <pc:sldMk cId="2023068843" sldId="335"/>
            <ac:spMk id="4" creationId="{ED94BAD5-47CD-4CE5-B1CC-B6D5C44D4313}"/>
          </ac:spMkLst>
        </pc:spChg>
        <pc:picChg chg="add mod">
          <ac:chgData name="Shiwei Fang" userId="040b45b104065cfa" providerId="LiveId" clId="{B9358203-08FC-4DBA-9CC1-D2F7B62B9EB3}" dt="2020-04-14T18:26:21.366" v="1150" actId="1076"/>
          <ac:picMkLst>
            <pc:docMk/>
            <pc:sldMk cId="2023068843" sldId="335"/>
            <ac:picMk id="5" creationId="{C6589045-34BF-4095-973E-504B1CA0D931}"/>
          </ac:picMkLst>
        </pc:picChg>
      </pc:sldChg>
      <pc:sldChg chg="addSp modSp add mod ord">
        <pc:chgData name="Shiwei Fang" userId="040b45b104065cfa" providerId="LiveId" clId="{B9358203-08FC-4DBA-9CC1-D2F7B62B9EB3}" dt="2020-04-15T04:00:51.112" v="4323" actId="20577"/>
        <pc:sldMkLst>
          <pc:docMk/>
          <pc:sldMk cId="3222041143" sldId="336"/>
        </pc:sldMkLst>
        <pc:spChg chg="mod">
          <ac:chgData name="Shiwei Fang" userId="040b45b104065cfa" providerId="LiveId" clId="{B9358203-08FC-4DBA-9CC1-D2F7B62B9EB3}" dt="2020-04-15T04:00:51.112" v="4323" actId="20577"/>
          <ac:spMkLst>
            <pc:docMk/>
            <pc:sldMk cId="3222041143" sldId="336"/>
            <ac:spMk id="4" creationId="{FC51216C-7A56-4D6D-A4CB-174D068853AE}"/>
          </ac:spMkLst>
        </pc:spChg>
        <pc:picChg chg="add mod">
          <ac:chgData name="Shiwei Fang" userId="040b45b104065cfa" providerId="LiveId" clId="{B9358203-08FC-4DBA-9CC1-D2F7B62B9EB3}" dt="2020-04-14T18:50:13.472" v="1437" actId="1076"/>
          <ac:picMkLst>
            <pc:docMk/>
            <pc:sldMk cId="3222041143" sldId="336"/>
            <ac:picMk id="5" creationId="{21A0B23A-1F53-4F10-B32F-A335EAAE4FE1}"/>
          </ac:picMkLst>
        </pc:picChg>
        <pc:picChg chg="add mod">
          <ac:chgData name="Shiwei Fang" userId="040b45b104065cfa" providerId="LiveId" clId="{B9358203-08FC-4DBA-9CC1-D2F7B62B9EB3}" dt="2020-04-14T18:50:13.472" v="1437" actId="1076"/>
          <ac:picMkLst>
            <pc:docMk/>
            <pc:sldMk cId="3222041143" sldId="336"/>
            <ac:picMk id="7" creationId="{3DA49374-B33C-49B9-809F-05437F752814}"/>
          </ac:picMkLst>
        </pc:picChg>
        <pc:picChg chg="add mod">
          <ac:chgData name="Shiwei Fang" userId="040b45b104065cfa" providerId="LiveId" clId="{B9358203-08FC-4DBA-9CC1-D2F7B62B9EB3}" dt="2020-04-14T18:50:13.472" v="1437" actId="1076"/>
          <ac:picMkLst>
            <pc:docMk/>
            <pc:sldMk cId="3222041143" sldId="336"/>
            <ac:picMk id="8" creationId="{C14EFB55-6187-40B7-A407-28E08CC6D5E5}"/>
          </ac:picMkLst>
        </pc:picChg>
      </pc:sldChg>
      <pc:sldChg chg="modSp add mod">
        <pc:chgData name="Shiwei Fang" userId="040b45b104065cfa" providerId="LiveId" clId="{B9358203-08FC-4DBA-9CC1-D2F7B62B9EB3}" dt="2020-04-15T03:59:35.769" v="4301" actId="20577"/>
        <pc:sldMkLst>
          <pc:docMk/>
          <pc:sldMk cId="1686406041" sldId="337"/>
        </pc:sldMkLst>
        <pc:spChg chg="mod">
          <ac:chgData name="Shiwei Fang" userId="040b45b104065cfa" providerId="LiveId" clId="{B9358203-08FC-4DBA-9CC1-D2F7B62B9EB3}" dt="2020-04-15T03:59:35.769" v="4301" actId="20577"/>
          <ac:spMkLst>
            <pc:docMk/>
            <pc:sldMk cId="1686406041" sldId="337"/>
            <ac:spMk id="3" creationId="{9FA6CF2D-7CAA-4262-9720-C2F77A2F7E85}"/>
          </ac:spMkLst>
        </pc:spChg>
        <pc:spChg chg="mod">
          <ac:chgData name="Shiwei Fang" userId="040b45b104065cfa" providerId="LiveId" clId="{B9358203-08FC-4DBA-9CC1-D2F7B62B9EB3}" dt="2020-04-14T19:13:22.128" v="1801" actId="20577"/>
          <ac:spMkLst>
            <pc:docMk/>
            <pc:sldMk cId="1686406041" sldId="337"/>
            <ac:spMk id="4" creationId="{3C0BCC5E-5C5B-4A9E-AA41-3A618F414592}"/>
          </ac:spMkLst>
        </pc:spChg>
      </pc:sldChg>
      <pc:sldChg chg="modSp add mod">
        <pc:chgData name="Shiwei Fang" userId="040b45b104065cfa" providerId="LiveId" clId="{B9358203-08FC-4DBA-9CC1-D2F7B62B9EB3}" dt="2020-04-14T19:16:02.720" v="1816" actId="20577"/>
        <pc:sldMkLst>
          <pc:docMk/>
          <pc:sldMk cId="1840258177" sldId="338"/>
        </pc:sldMkLst>
        <pc:spChg chg="mod">
          <ac:chgData name="Shiwei Fang" userId="040b45b104065cfa" providerId="LiveId" clId="{B9358203-08FC-4DBA-9CC1-D2F7B62B9EB3}" dt="2020-04-14T19:16:02.720" v="1816" actId="20577"/>
          <ac:spMkLst>
            <pc:docMk/>
            <pc:sldMk cId="1840258177" sldId="338"/>
            <ac:spMk id="2" creationId="{7F8520F3-23C7-4718-831B-02F4B544A1CB}"/>
          </ac:spMkLst>
        </pc:spChg>
      </pc:sldChg>
      <pc:sldChg chg="addSp modSp add del mod">
        <pc:chgData name="Shiwei Fang" userId="040b45b104065cfa" providerId="LiveId" clId="{B9358203-08FC-4DBA-9CC1-D2F7B62B9EB3}" dt="2020-04-15T03:30:02.629" v="2729" actId="47"/>
        <pc:sldMkLst>
          <pc:docMk/>
          <pc:sldMk cId="3817466019" sldId="339"/>
        </pc:sldMkLst>
        <pc:spChg chg="mod">
          <ac:chgData name="Shiwei Fang" userId="040b45b104065cfa" providerId="LiveId" clId="{B9358203-08FC-4DBA-9CC1-D2F7B62B9EB3}" dt="2020-04-14T19:17:26.998" v="1860" actId="20577"/>
          <ac:spMkLst>
            <pc:docMk/>
            <pc:sldMk cId="3817466019" sldId="339"/>
            <ac:spMk id="2" creationId="{6E78D438-CD40-42DA-8E60-EC3F54E2A71F}"/>
          </ac:spMkLst>
        </pc:spChg>
        <pc:spChg chg="add mod">
          <ac:chgData name="Shiwei Fang" userId="040b45b104065cfa" providerId="LiveId" clId="{B9358203-08FC-4DBA-9CC1-D2F7B62B9EB3}" dt="2020-04-14T19:19:14.321" v="1948" actId="1076"/>
          <ac:spMkLst>
            <pc:docMk/>
            <pc:sldMk cId="3817466019" sldId="339"/>
            <ac:spMk id="4" creationId="{91D9C94D-CB60-4F51-938A-C408F616CB7F}"/>
          </ac:spMkLst>
        </pc:spChg>
      </pc:sldChg>
      <pc:sldChg chg="addSp delSp modSp mod">
        <pc:chgData name="Shiwei Fang" userId="040b45b104065cfa" providerId="LiveId" clId="{B9358203-08FC-4DBA-9CC1-D2F7B62B9EB3}" dt="2020-04-15T04:30:28.787" v="4402" actId="1076"/>
        <pc:sldMkLst>
          <pc:docMk/>
          <pc:sldMk cId="2751528133" sldId="340"/>
        </pc:sldMkLst>
        <pc:spChg chg="del">
          <ac:chgData name="Shiwei Fang" userId="040b45b104065cfa" providerId="LiveId" clId="{B9358203-08FC-4DBA-9CC1-D2F7B62B9EB3}" dt="2020-04-15T04:07:34.214" v="4376" actId="478"/>
          <ac:spMkLst>
            <pc:docMk/>
            <pc:sldMk cId="2751528133" sldId="340"/>
            <ac:spMk id="3" creationId="{9DB4F706-53FC-4994-83A3-49C8C05B4B0A}"/>
          </ac:spMkLst>
        </pc:spChg>
        <pc:spChg chg="mod">
          <ac:chgData name="Shiwei Fang" userId="040b45b104065cfa" providerId="LiveId" clId="{B9358203-08FC-4DBA-9CC1-D2F7B62B9EB3}" dt="2020-04-15T04:01:32.760" v="4352" actId="20577"/>
          <ac:spMkLst>
            <pc:docMk/>
            <pc:sldMk cId="2751528133" sldId="340"/>
            <ac:spMk id="4" creationId="{F0A18D23-C37F-4CC4-85E7-A1ABC0D1313A}"/>
          </ac:spMkLst>
        </pc:spChg>
        <pc:picChg chg="add mod modCrop">
          <ac:chgData name="Shiwei Fang" userId="040b45b104065cfa" providerId="LiveId" clId="{B9358203-08FC-4DBA-9CC1-D2F7B62B9EB3}" dt="2020-04-15T04:07:25.498" v="4374" actId="1076"/>
          <ac:picMkLst>
            <pc:docMk/>
            <pc:sldMk cId="2751528133" sldId="340"/>
            <ac:picMk id="6" creationId="{FC9C6DB7-B38F-4B94-A0E6-EBFDDC4EE5B4}"/>
          </ac:picMkLst>
        </pc:picChg>
        <pc:picChg chg="add del mod">
          <ac:chgData name="Shiwei Fang" userId="040b45b104065cfa" providerId="LiveId" clId="{B9358203-08FC-4DBA-9CC1-D2F7B62B9EB3}" dt="2020-04-15T04:06:57.467" v="4364"/>
          <ac:picMkLst>
            <pc:docMk/>
            <pc:sldMk cId="2751528133" sldId="340"/>
            <ac:picMk id="8" creationId="{E7B6EF02-0BE9-4478-9010-9B1A719EC5B0}"/>
          </ac:picMkLst>
        </pc:picChg>
        <pc:picChg chg="add mod modCrop">
          <ac:chgData name="Shiwei Fang" userId="040b45b104065cfa" providerId="LiveId" clId="{B9358203-08FC-4DBA-9CC1-D2F7B62B9EB3}" dt="2020-04-15T04:07:30.136" v="4375" actId="1076"/>
          <ac:picMkLst>
            <pc:docMk/>
            <pc:sldMk cId="2751528133" sldId="340"/>
            <ac:picMk id="13" creationId="{897690EF-5FCB-4F2F-B660-92CB7517F728}"/>
          </ac:picMkLst>
        </pc:picChg>
        <pc:picChg chg="del">
          <ac:chgData name="Shiwei Fang" userId="040b45b104065cfa" providerId="LiveId" clId="{B9358203-08FC-4DBA-9CC1-D2F7B62B9EB3}" dt="2020-04-15T04:08:15.139" v="4378" actId="478"/>
          <ac:picMkLst>
            <pc:docMk/>
            <pc:sldMk cId="2751528133" sldId="340"/>
            <ac:picMk id="14" creationId="{1AE52A3C-1594-4050-AAC7-92EC85AA7C58}"/>
          </ac:picMkLst>
        </pc:picChg>
        <pc:picChg chg="del">
          <ac:chgData name="Shiwei Fang" userId="040b45b104065cfa" providerId="LiveId" clId="{B9358203-08FC-4DBA-9CC1-D2F7B62B9EB3}" dt="2020-04-15T04:07:22.256" v="4373" actId="478"/>
          <ac:picMkLst>
            <pc:docMk/>
            <pc:sldMk cId="2751528133" sldId="340"/>
            <ac:picMk id="16" creationId="{DF68E739-E9E3-45A5-836C-2D8D0B5C203E}"/>
          </ac:picMkLst>
        </pc:picChg>
        <pc:picChg chg="mod">
          <ac:chgData name="Shiwei Fang" userId="040b45b104065cfa" providerId="LiveId" clId="{B9358203-08FC-4DBA-9CC1-D2F7B62B9EB3}" dt="2020-04-15T04:10:22.141" v="4398" actId="1076"/>
          <ac:picMkLst>
            <pc:docMk/>
            <pc:sldMk cId="2751528133" sldId="340"/>
            <ac:picMk id="17" creationId="{0E87E6D4-A7B0-4A2B-9C95-E819664AEBBC}"/>
          </ac:picMkLst>
        </pc:picChg>
        <pc:picChg chg="add mod modCrop">
          <ac:chgData name="Shiwei Fang" userId="040b45b104065cfa" providerId="LiveId" clId="{B9358203-08FC-4DBA-9CC1-D2F7B62B9EB3}" dt="2020-04-15T04:10:10.468" v="4395" actId="1076"/>
          <ac:picMkLst>
            <pc:docMk/>
            <pc:sldMk cId="2751528133" sldId="340"/>
            <ac:picMk id="18" creationId="{646D9F9C-97E4-424D-9F0C-90F48E86BCB5}"/>
          </ac:picMkLst>
        </pc:picChg>
        <pc:picChg chg="add mod">
          <ac:chgData name="Shiwei Fang" userId="040b45b104065cfa" providerId="LiveId" clId="{B9358203-08FC-4DBA-9CC1-D2F7B62B9EB3}" dt="2020-04-15T04:10:08.566" v="4394" actId="1076"/>
          <ac:picMkLst>
            <pc:docMk/>
            <pc:sldMk cId="2751528133" sldId="340"/>
            <ac:picMk id="20" creationId="{6AE76244-3DA1-4C7B-A3AA-BDE021ED9951}"/>
          </ac:picMkLst>
        </pc:picChg>
        <pc:picChg chg="add mod">
          <ac:chgData name="Shiwei Fang" userId="040b45b104065cfa" providerId="LiveId" clId="{B9358203-08FC-4DBA-9CC1-D2F7B62B9EB3}" dt="2020-04-15T04:30:28.787" v="4402" actId="1076"/>
          <ac:picMkLst>
            <pc:docMk/>
            <pc:sldMk cId="2751528133" sldId="340"/>
            <ac:picMk id="22" creationId="{D5164BEC-70C0-4399-8762-688BE46A9440}"/>
          </ac:picMkLst>
        </pc:picChg>
      </pc:sldChg>
      <pc:sldChg chg="modSp mod">
        <pc:chgData name="Shiwei Fang" userId="040b45b104065cfa" providerId="LiveId" clId="{B9358203-08FC-4DBA-9CC1-D2F7B62B9EB3}" dt="2020-04-15T03:29:11.929" v="2725" actId="20577"/>
        <pc:sldMkLst>
          <pc:docMk/>
          <pc:sldMk cId="3106593418" sldId="341"/>
        </pc:sldMkLst>
        <pc:spChg chg="mod">
          <ac:chgData name="Shiwei Fang" userId="040b45b104065cfa" providerId="LiveId" clId="{B9358203-08FC-4DBA-9CC1-D2F7B62B9EB3}" dt="2020-04-15T03:29:11.929" v="2725" actId="20577"/>
          <ac:spMkLst>
            <pc:docMk/>
            <pc:sldMk cId="3106593418" sldId="341"/>
            <ac:spMk id="3" creationId="{E9E718E6-A382-434D-9626-470DB96412B9}"/>
          </ac:spMkLst>
        </pc:spChg>
      </pc:sldChg>
      <pc:sldChg chg="modSp mod">
        <pc:chgData name="Shiwei Fang" userId="040b45b104065cfa" providerId="LiveId" clId="{B9358203-08FC-4DBA-9CC1-D2F7B62B9EB3}" dt="2020-04-15T03:55:10.793" v="3770" actId="20577"/>
        <pc:sldMkLst>
          <pc:docMk/>
          <pc:sldMk cId="2524832743" sldId="342"/>
        </pc:sldMkLst>
        <pc:spChg chg="mod">
          <ac:chgData name="Shiwei Fang" userId="040b45b104065cfa" providerId="LiveId" clId="{B9358203-08FC-4DBA-9CC1-D2F7B62B9EB3}" dt="2020-04-15T03:55:10.793" v="3770" actId="20577"/>
          <ac:spMkLst>
            <pc:docMk/>
            <pc:sldMk cId="2524832743" sldId="342"/>
            <ac:spMk id="3" creationId="{1FE81BE1-0431-484A-99AD-2A9AB892795C}"/>
          </ac:spMkLst>
        </pc:spChg>
      </pc:sldChg>
      <pc:sldChg chg="modSp mod">
        <pc:chgData name="Shiwei Fang" userId="040b45b104065cfa" providerId="LiveId" clId="{B9358203-08FC-4DBA-9CC1-D2F7B62B9EB3}" dt="2020-04-15T03:58:02.604" v="4098" actId="20577"/>
        <pc:sldMkLst>
          <pc:docMk/>
          <pc:sldMk cId="10400486" sldId="343"/>
        </pc:sldMkLst>
        <pc:spChg chg="mod">
          <ac:chgData name="Shiwei Fang" userId="040b45b104065cfa" providerId="LiveId" clId="{B9358203-08FC-4DBA-9CC1-D2F7B62B9EB3}" dt="2020-04-15T03:58:02.604" v="4098" actId="20577"/>
          <ac:spMkLst>
            <pc:docMk/>
            <pc:sldMk cId="10400486" sldId="343"/>
            <ac:spMk id="3" creationId="{B3844113-1A09-41B0-9A10-BC645CD7E477}"/>
          </ac:spMkLst>
        </pc:spChg>
      </pc:sldChg>
      <pc:sldMasterChg chg="addSldLayout modSldLayout">
        <pc:chgData name="Shiwei Fang" userId="040b45b104065cfa" providerId="LiveId" clId="{B9358203-08FC-4DBA-9CC1-D2F7B62B9EB3}" dt="2020-04-14T15:36:23.986" v="176" actId="242"/>
        <pc:sldMasterMkLst>
          <pc:docMk/>
          <pc:sldMasterMk cId="1006986079" sldId="2147483660"/>
        </pc:sldMasterMkLst>
        <pc:sldLayoutChg chg="addSp delSp modSp new mod">
          <pc:chgData name="Shiwei Fang" userId="040b45b104065cfa" providerId="LiveId" clId="{B9358203-08FC-4DBA-9CC1-D2F7B62B9EB3}" dt="2020-04-14T15:36:23.986" v="176" actId="242"/>
          <pc:sldLayoutMkLst>
            <pc:docMk/>
            <pc:sldMasterMk cId="1006986079" sldId="2147483660"/>
            <pc:sldLayoutMk cId="504897859" sldId="2147483683"/>
          </pc:sldLayoutMkLst>
          <pc:spChg chg="mod">
            <ac:chgData name="Shiwei Fang" userId="040b45b104065cfa" providerId="LiveId" clId="{B9358203-08FC-4DBA-9CC1-D2F7B62B9EB3}" dt="2020-04-14T15:20:24.162" v="25" actId="1076"/>
            <ac:spMkLst>
              <pc:docMk/>
              <pc:sldMasterMk cId="1006986079" sldId="2147483660"/>
              <pc:sldLayoutMk cId="504897859" sldId="2147483683"/>
              <ac:spMk id="2" creationId="{5DD67738-EF0B-455F-AA86-89AE31603798}"/>
            </ac:spMkLst>
          </pc:spChg>
          <pc:spChg chg="add mod ord">
            <ac:chgData name="Shiwei Fang" userId="040b45b104065cfa" providerId="LiveId" clId="{B9358203-08FC-4DBA-9CC1-D2F7B62B9EB3}" dt="2020-04-14T15:20:14.337" v="23" actId="14100"/>
            <ac:spMkLst>
              <pc:docMk/>
              <pc:sldMasterMk cId="1006986079" sldId="2147483660"/>
              <pc:sldLayoutMk cId="504897859" sldId="2147483683"/>
              <ac:spMk id="5" creationId="{DA02D225-50AB-48C8-A669-E08AE0D052D4}"/>
            </ac:spMkLst>
          </pc:spChg>
          <pc:spChg chg="add del mod">
            <ac:chgData name="Shiwei Fang" userId="040b45b104065cfa" providerId="LiveId" clId="{B9358203-08FC-4DBA-9CC1-D2F7B62B9EB3}" dt="2020-04-14T15:20:56.782" v="30"/>
            <ac:spMkLst>
              <pc:docMk/>
              <pc:sldMasterMk cId="1006986079" sldId="2147483660"/>
              <pc:sldLayoutMk cId="504897859" sldId="2147483683"/>
              <ac:spMk id="9" creationId="{325A0893-1CA8-4900-A7E7-5E1362128F2B}"/>
            </ac:spMkLst>
          </pc:spChg>
          <pc:spChg chg="add del mod">
            <ac:chgData name="Shiwei Fang" userId="040b45b104065cfa" providerId="LiveId" clId="{B9358203-08FC-4DBA-9CC1-D2F7B62B9EB3}" dt="2020-04-14T15:28:01.491" v="67" actId="478"/>
            <ac:spMkLst>
              <pc:docMk/>
              <pc:sldMasterMk cId="1006986079" sldId="2147483660"/>
              <pc:sldLayoutMk cId="504897859" sldId="2147483683"/>
              <ac:spMk id="10" creationId="{6359ED38-CFBF-40DA-97A0-8372552AF48B}"/>
            </ac:spMkLst>
          </pc:spChg>
          <pc:spChg chg="add del mod">
            <ac:chgData name="Shiwei Fang" userId="040b45b104065cfa" providerId="LiveId" clId="{B9358203-08FC-4DBA-9CC1-D2F7B62B9EB3}" dt="2020-04-14T15:31:38.473" v="156" actId="478"/>
            <ac:spMkLst>
              <pc:docMk/>
              <pc:sldMasterMk cId="1006986079" sldId="2147483660"/>
              <pc:sldLayoutMk cId="504897859" sldId="2147483683"/>
              <ac:spMk id="11" creationId="{30E663B2-9DDD-4EA3-A2B6-C4306FB7F3C3}"/>
            </ac:spMkLst>
          </pc:spChg>
          <pc:spChg chg="add del mod">
            <ac:chgData name="Shiwei Fang" userId="040b45b104065cfa" providerId="LiveId" clId="{B9358203-08FC-4DBA-9CC1-D2F7B62B9EB3}" dt="2020-04-14T15:33:13.425" v="166" actId="478"/>
            <ac:spMkLst>
              <pc:docMk/>
              <pc:sldMasterMk cId="1006986079" sldId="2147483660"/>
              <pc:sldLayoutMk cId="504897859" sldId="2147483683"/>
              <ac:spMk id="12" creationId="{D14E79D9-23B7-4199-9842-712D349DCBFD}"/>
            </ac:spMkLst>
          </pc:spChg>
          <pc:spChg chg="add mod">
            <ac:chgData name="Shiwei Fang" userId="040b45b104065cfa" providerId="LiveId" clId="{B9358203-08FC-4DBA-9CC1-D2F7B62B9EB3}" dt="2020-04-14T15:36:23.986" v="176" actId="242"/>
            <ac:spMkLst>
              <pc:docMk/>
              <pc:sldMasterMk cId="1006986079" sldId="2147483660"/>
              <pc:sldLayoutMk cId="504897859" sldId="2147483683"/>
              <ac:spMk id="13" creationId="{5A387582-8CEB-47CD-963F-4E637C95FB97}"/>
            </ac:spMkLst>
          </pc:spChg>
          <pc:grpChg chg="add mod ord">
            <ac:chgData name="Shiwei Fang" userId="040b45b104065cfa" providerId="LiveId" clId="{B9358203-08FC-4DBA-9CC1-D2F7B62B9EB3}" dt="2020-04-14T15:19:59.102" v="22" actId="14100"/>
            <ac:grpSpMkLst>
              <pc:docMk/>
              <pc:sldMasterMk cId="1006986079" sldId="2147483660"/>
              <pc:sldLayoutMk cId="504897859" sldId="2147483683"/>
              <ac:grpSpMk id="6" creationId="{02D8D9DD-21D4-4565-8812-5984E208E091}"/>
            </ac:grpSpMkLst>
          </pc:grpChg>
        </pc:sldLayoutChg>
      </pc:sldMasterChg>
    </pc:docChg>
  </pc:docChgLst>
  <pc:docChgLst>
    <pc:chgData name="Shiwei Fang" userId="040b45b104065cfa" providerId="LiveId" clId="{31AE250F-24B0-4451-A565-2BE2E8B94EF2}"/>
    <pc:docChg chg="undo redo custSel addSld delSld modSld sldOrd modMainMaster delSection modSection">
      <pc:chgData name="Shiwei Fang" userId="040b45b104065cfa" providerId="LiveId" clId="{31AE250F-24B0-4451-A565-2BE2E8B94EF2}" dt="2020-05-25T21:09:55.708" v="11285" actId="20577"/>
      <pc:docMkLst>
        <pc:docMk/>
      </pc:docMkLst>
      <pc:sldChg chg="addSp delSp modSp mod">
        <pc:chgData name="Shiwei Fang" userId="040b45b104065cfa" providerId="LiveId" clId="{31AE250F-24B0-4451-A565-2BE2E8B94EF2}" dt="2020-05-18T20:02:35.810" v="3491" actId="20577"/>
        <pc:sldMkLst>
          <pc:docMk/>
          <pc:sldMk cId="61141904" sldId="257"/>
        </pc:sldMkLst>
        <pc:spChg chg="mod">
          <ac:chgData name="Shiwei Fang" userId="040b45b104065cfa" providerId="LiveId" clId="{31AE250F-24B0-4451-A565-2BE2E8B94EF2}" dt="2020-05-12T02:24:40.533" v="223" actId="20577"/>
          <ac:spMkLst>
            <pc:docMk/>
            <pc:sldMk cId="61141904" sldId="257"/>
            <ac:spMk id="2" creationId="{E553928D-574C-4A46-AC1C-2D34BB5A7958}"/>
          </ac:spMkLst>
        </pc:spChg>
        <pc:spChg chg="mod">
          <ac:chgData name="Shiwei Fang" userId="040b45b104065cfa" providerId="LiveId" clId="{31AE250F-24B0-4451-A565-2BE2E8B94EF2}" dt="2020-05-18T20:02:35.810" v="3491" actId="20577"/>
          <ac:spMkLst>
            <pc:docMk/>
            <pc:sldMk cId="61141904" sldId="257"/>
            <ac:spMk id="3" creationId="{12B0808E-9E73-4A3A-86BD-5A5319F11851}"/>
          </ac:spMkLst>
        </pc:spChg>
        <pc:picChg chg="add del mod">
          <ac:chgData name="Shiwei Fang" userId="040b45b104065cfa" providerId="LiveId" clId="{31AE250F-24B0-4451-A565-2BE2E8B94EF2}" dt="2020-05-18T19:56:35.778" v="3475" actId="478"/>
          <ac:picMkLst>
            <pc:docMk/>
            <pc:sldMk cId="61141904" sldId="257"/>
            <ac:picMk id="1026" creationId="{BEBD112F-4DC6-4871-98FE-C94A99825E66}"/>
          </ac:picMkLst>
        </pc:picChg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613140883" sldId="259"/>
        </pc:sldMkLst>
      </pc:sldChg>
      <pc:sldChg chg="del">
        <pc:chgData name="Shiwei Fang" userId="040b45b104065cfa" providerId="LiveId" clId="{31AE250F-24B0-4451-A565-2BE2E8B94EF2}" dt="2020-05-12T02:18:46.250" v="3" actId="47"/>
        <pc:sldMkLst>
          <pc:docMk/>
          <pc:sldMk cId="1274186149" sldId="260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2669444888" sldId="262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1583345118" sldId="263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3308645768" sldId="265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473764217" sldId="266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3433454411" sldId="267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3090416652" sldId="268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3765484686" sldId="270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2930033521" sldId="271"/>
        </pc:sldMkLst>
      </pc:sldChg>
      <pc:sldChg chg="del">
        <pc:chgData name="Shiwei Fang" userId="040b45b104065cfa" providerId="LiveId" clId="{31AE250F-24B0-4451-A565-2BE2E8B94EF2}" dt="2020-05-12T02:18:46.250" v="3" actId="47"/>
        <pc:sldMkLst>
          <pc:docMk/>
          <pc:sldMk cId="1100622780" sldId="273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1544748531" sldId="274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1460806117" sldId="275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1020819439" sldId="278"/>
        </pc:sldMkLst>
      </pc:sldChg>
      <pc:sldChg chg="del">
        <pc:chgData name="Shiwei Fang" userId="040b45b104065cfa" providerId="LiveId" clId="{31AE250F-24B0-4451-A565-2BE2E8B94EF2}" dt="2020-05-12T02:18:46.250" v="3" actId="47"/>
        <pc:sldMkLst>
          <pc:docMk/>
          <pc:sldMk cId="2446057484" sldId="281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3823015324" sldId="282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581910741" sldId="283"/>
        </pc:sldMkLst>
      </pc:sldChg>
      <pc:sldChg chg="del">
        <pc:chgData name="Shiwei Fang" userId="040b45b104065cfa" providerId="LiveId" clId="{31AE250F-24B0-4451-A565-2BE2E8B94EF2}" dt="2020-05-12T02:18:46.250" v="3" actId="47"/>
        <pc:sldMkLst>
          <pc:docMk/>
          <pc:sldMk cId="2357672712" sldId="288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98948872" sldId="298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2325529002" sldId="299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1923096878" sldId="300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3036782146" sldId="301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1541687591" sldId="302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4026160972" sldId="303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1328184771" sldId="304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1241496352" sldId="305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3196280313" sldId="306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296594649" sldId="307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1211381396" sldId="308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1941415675" sldId="309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3443787458" sldId="310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4205542757" sldId="311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1816834413" sldId="312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3467058308" sldId="313"/>
        </pc:sldMkLst>
      </pc:sldChg>
      <pc:sldChg chg="del">
        <pc:chgData name="Shiwei Fang" userId="040b45b104065cfa" providerId="LiveId" clId="{31AE250F-24B0-4451-A565-2BE2E8B94EF2}" dt="2020-05-12T02:18:46.250" v="3" actId="47"/>
        <pc:sldMkLst>
          <pc:docMk/>
          <pc:sldMk cId="2365214252" sldId="314"/>
        </pc:sldMkLst>
      </pc:sldChg>
      <pc:sldChg chg="del">
        <pc:chgData name="Shiwei Fang" userId="040b45b104065cfa" providerId="LiveId" clId="{31AE250F-24B0-4451-A565-2BE2E8B94EF2}" dt="2020-05-12T02:18:46.250" v="3" actId="47"/>
        <pc:sldMkLst>
          <pc:docMk/>
          <pc:sldMk cId="3852897586" sldId="316"/>
        </pc:sldMkLst>
      </pc:sldChg>
      <pc:sldChg chg="delSp modSp mod ord modAnim">
        <pc:chgData name="Shiwei Fang" userId="040b45b104065cfa" providerId="LiveId" clId="{31AE250F-24B0-4451-A565-2BE2E8B94EF2}" dt="2020-05-21T19:12:09.190" v="7358"/>
        <pc:sldMkLst>
          <pc:docMk/>
          <pc:sldMk cId="3212320768" sldId="317"/>
        </pc:sldMkLst>
        <pc:spChg chg="mod">
          <ac:chgData name="Shiwei Fang" userId="040b45b104065cfa" providerId="LiveId" clId="{31AE250F-24B0-4451-A565-2BE2E8B94EF2}" dt="2020-05-12T03:23:52.092" v="1234" actId="20577"/>
          <ac:spMkLst>
            <pc:docMk/>
            <pc:sldMk cId="3212320768" sldId="317"/>
            <ac:spMk id="3" creationId="{EE55C6E6-CC89-427B-9E58-DED658C335FA}"/>
          </ac:spMkLst>
        </pc:spChg>
        <pc:spChg chg="mod">
          <ac:chgData name="Shiwei Fang" userId="040b45b104065cfa" providerId="LiveId" clId="{31AE250F-24B0-4451-A565-2BE2E8B94EF2}" dt="2020-05-12T02:29:27.321" v="265" actId="20577"/>
          <ac:spMkLst>
            <pc:docMk/>
            <pc:sldMk cId="3212320768" sldId="317"/>
            <ac:spMk id="4" creationId="{FBB70A84-46D7-4AD1-976B-B381F19993F2}"/>
          </ac:spMkLst>
        </pc:spChg>
        <pc:spChg chg="mod">
          <ac:chgData name="Shiwei Fang" userId="040b45b104065cfa" providerId="LiveId" clId="{31AE250F-24B0-4451-A565-2BE2E8B94EF2}" dt="2020-05-12T03:25:09.686" v="1251" actId="1076"/>
          <ac:spMkLst>
            <pc:docMk/>
            <pc:sldMk cId="3212320768" sldId="317"/>
            <ac:spMk id="6" creationId="{C790BD0E-A734-4778-B26C-5650002FA410}"/>
          </ac:spMkLst>
        </pc:spChg>
        <pc:spChg chg="mod">
          <ac:chgData name="Shiwei Fang" userId="040b45b104065cfa" providerId="LiveId" clId="{31AE250F-24B0-4451-A565-2BE2E8B94EF2}" dt="2020-05-12T03:25:09.686" v="1251" actId="1076"/>
          <ac:spMkLst>
            <pc:docMk/>
            <pc:sldMk cId="3212320768" sldId="317"/>
            <ac:spMk id="8" creationId="{CA8D6865-ADA1-41C5-BA2F-B110D8F05D28}"/>
          </ac:spMkLst>
        </pc:spChg>
        <pc:spChg chg="mod">
          <ac:chgData name="Shiwei Fang" userId="040b45b104065cfa" providerId="LiveId" clId="{31AE250F-24B0-4451-A565-2BE2E8B94EF2}" dt="2020-05-12T03:26:13.065" v="1271" actId="1076"/>
          <ac:spMkLst>
            <pc:docMk/>
            <pc:sldMk cId="3212320768" sldId="317"/>
            <ac:spMk id="14" creationId="{135CC771-EF65-43CD-84D3-594439884599}"/>
          </ac:spMkLst>
        </pc:spChg>
        <pc:spChg chg="mod">
          <ac:chgData name="Shiwei Fang" userId="040b45b104065cfa" providerId="LiveId" clId="{31AE250F-24B0-4451-A565-2BE2E8B94EF2}" dt="2020-05-12T03:25:45.485" v="1261" actId="1076"/>
          <ac:spMkLst>
            <pc:docMk/>
            <pc:sldMk cId="3212320768" sldId="317"/>
            <ac:spMk id="15" creationId="{027A6B7C-C2D4-40B3-B93A-FD8D18FB2A36}"/>
          </ac:spMkLst>
        </pc:spChg>
        <pc:spChg chg="del">
          <ac:chgData name="Shiwei Fang" userId="040b45b104065cfa" providerId="LiveId" clId="{31AE250F-24B0-4451-A565-2BE2E8B94EF2}" dt="2020-05-12T02:19:16.477" v="8" actId="478"/>
          <ac:spMkLst>
            <pc:docMk/>
            <pc:sldMk cId="3212320768" sldId="317"/>
            <ac:spMk id="18" creationId="{4EDBF56E-47C9-4776-893D-04D9808C8110}"/>
          </ac:spMkLst>
        </pc:spChg>
        <pc:picChg chg="mod">
          <ac:chgData name="Shiwei Fang" userId="040b45b104065cfa" providerId="LiveId" clId="{31AE250F-24B0-4451-A565-2BE2E8B94EF2}" dt="2020-05-12T03:25:09.686" v="1251" actId="1076"/>
          <ac:picMkLst>
            <pc:docMk/>
            <pc:sldMk cId="3212320768" sldId="317"/>
            <ac:picMk id="5" creationId="{F9AB9662-BA23-4844-A050-CE5E056A9E86}"/>
          </ac:picMkLst>
        </pc:picChg>
        <pc:picChg chg="mod">
          <ac:chgData name="Shiwei Fang" userId="040b45b104065cfa" providerId="LiveId" clId="{31AE250F-24B0-4451-A565-2BE2E8B94EF2}" dt="2020-05-12T03:25:09.686" v="1251" actId="1076"/>
          <ac:picMkLst>
            <pc:docMk/>
            <pc:sldMk cId="3212320768" sldId="317"/>
            <ac:picMk id="11" creationId="{57501D2D-2220-4871-8996-11DB66236A93}"/>
          </ac:picMkLst>
        </pc:picChg>
        <pc:picChg chg="mod">
          <ac:chgData name="Shiwei Fang" userId="040b45b104065cfa" providerId="LiveId" clId="{31AE250F-24B0-4451-A565-2BE2E8B94EF2}" dt="2020-05-12T03:25:09.686" v="1251" actId="1076"/>
          <ac:picMkLst>
            <pc:docMk/>
            <pc:sldMk cId="3212320768" sldId="317"/>
            <ac:picMk id="12" creationId="{E8A65F51-845D-467C-84A0-10B1ECAC5EF5}"/>
          </ac:picMkLst>
        </pc:picChg>
        <pc:picChg chg="mod">
          <ac:chgData name="Shiwei Fang" userId="040b45b104065cfa" providerId="LiveId" clId="{31AE250F-24B0-4451-A565-2BE2E8B94EF2}" dt="2020-05-12T03:25:09.686" v="1251" actId="1076"/>
          <ac:picMkLst>
            <pc:docMk/>
            <pc:sldMk cId="3212320768" sldId="317"/>
            <ac:picMk id="13" creationId="{41FCA7A7-914B-457F-A687-783614FDD1CE}"/>
          </ac:picMkLst>
        </pc:picChg>
        <pc:picChg chg="mod">
          <ac:chgData name="Shiwei Fang" userId="040b45b104065cfa" providerId="LiveId" clId="{31AE250F-24B0-4451-A565-2BE2E8B94EF2}" dt="2020-05-12T03:25:09.686" v="1251" actId="1076"/>
          <ac:picMkLst>
            <pc:docMk/>
            <pc:sldMk cId="3212320768" sldId="317"/>
            <ac:picMk id="16" creationId="{8B7438D5-C917-425E-926E-45897AE77AF1}"/>
          </ac:picMkLst>
        </pc:picChg>
        <pc:picChg chg="mod">
          <ac:chgData name="Shiwei Fang" userId="040b45b104065cfa" providerId="LiveId" clId="{31AE250F-24B0-4451-A565-2BE2E8B94EF2}" dt="2020-05-12T03:25:09.686" v="1251" actId="1076"/>
          <ac:picMkLst>
            <pc:docMk/>
            <pc:sldMk cId="3212320768" sldId="317"/>
            <ac:picMk id="17" creationId="{971F22CD-A375-489C-9676-E86B4522D25E}"/>
          </ac:picMkLst>
        </pc:picChg>
        <pc:cxnChg chg="mod">
          <ac:chgData name="Shiwei Fang" userId="040b45b104065cfa" providerId="LiveId" clId="{31AE250F-24B0-4451-A565-2BE2E8B94EF2}" dt="2020-05-12T03:25:09.686" v="1251" actId="1076"/>
          <ac:cxnSpMkLst>
            <pc:docMk/>
            <pc:sldMk cId="3212320768" sldId="317"/>
            <ac:cxnSpMk id="7" creationId="{E083924E-5A65-44D2-8227-36080F50E455}"/>
          </ac:cxnSpMkLst>
        </pc:cxnChg>
        <pc:cxnChg chg="mod">
          <ac:chgData name="Shiwei Fang" userId="040b45b104065cfa" providerId="LiveId" clId="{31AE250F-24B0-4451-A565-2BE2E8B94EF2}" dt="2020-05-12T03:25:09.686" v="1251" actId="1076"/>
          <ac:cxnSpMkLst>
            <pc:docMk/>
            <pc:sldMk cId="3212320768" sldId="317"/>
            <ac:cxnSpMk id="9" creationId="{143FFE57-7528-4E5F-89BF-58D8D5924528}"/>
          </ac:cxnSpMkLst>
        </pc:cxnChg>
      </pc:sldChg>
      <pc:sldChg chg="addSp delSp modSp mod modAnim">
        <pc:chgData name="Shiwei Fang" userId="040b45b104065cfa" providerId="LiveId" clId="{31AE250F-24B0-4451-A565-2BE2E8B94EF2}" dt="2020-05-25T21:08:16.167" v="11266" actId="20577"/>
        <pc:sldMkLst>
          <pc:docMk/>
          <pc:sldMk cId="1006876280" sldId="318"/>
        </pc:sldMkLst>
        <pc:spChg chg="add del mod">
          <ac:chgData name="Shiwei Fang" userId="040b45b104065cfa" providerId="LiveId" clId="{31AE250F-24B0-4451-A565-2BE2E8B94EF2}" dt="2020-05-25T21:06:46.049" v="11253" actId="478"/>
          <ac:spMkLst>
            <pc:docMk/>
            <pc:sldMk cId="1006876280" sldId="318"/>
            <ac:spMk id="5" creationId="{336E05B8-3C78-4798-A91E-1BBA53462643}"/>
          </ac:spMkLst>
        </pc:spChg>
        <pc:spChg chg="add del mod">
          <ac:chgData name="Shiwei Fang" userId="040b45b104065cfa" providerId="LiveId" clId="{31AE250F-24B0-4451-A565-2BE2E8B94EF2}" dt="2020-05-25T21:06:56.066" v="11256" actId="478"/>
          <ac:spMkLst>
            <pc:docMk/>
            <pc:sldMk cId="1006876280" sldId="318"/>
            <ac:spMk id="6" creationId="{50A62EDB-74C1-42CA-9F50-99B03B493DD1}"/>
          </ac:spMkLst>
        </pc:spChg>
        <pc:spChg chg="add del mod">
          <ac:chgData name="Shiwei Fang" userId="040b45b104065cfa" providerId="LiveId" clId="{31AE250F-24B0-4451-A565-2BE2E8B94EF2}" dt="2020-05-21T21:28:02.360" v="8901" actId="478"/>
          <ac:spMkLst>
            <pc:docMk/>
            <pc:sldMk cId="1006876280" sldId="318"/>
            <ac:spMk id="9" creationId="{F439A499-28C9-4052-9B3B-1392BA341881}"/>
          </ac:spMkLst>
        </pc:spChg>
        <pc:spChg chg="mod">
          <ac:chgData name="Shiwei Fang" userId="040b45b104065cfa" providerId="LiveId" clId="{31AE250F-24B0-4451-A565-2BE2E8B94EF2}" dt="2020-05-25T21:08:01.182" v="11260" actId="1076"/>
          <ac:spMkLst>
            <pc:docMk/>
            <pc:sldMk cId="1006876280" sldId="318"/>
            <ac:spMk id="40" creationId="{61B66B8A-34A3-485D-86D2-BC1185AF6795}"/>
          </ac:spMkLst>
        </pc:spChg>
        <pc:spChg chg="mod">
          <ac:chgData name="Shiwei Fang" userId="040b45b104065cfa" providerId="LiveId" clId="{31AE250F-24B0-4451-A565-2BE2E8B94EF2}" dt="2020-05-25T21:08:04.195" v="11261" actId="1076"/>
          <ac:spMkLst>
            <pc:docMk/>
            <pc:sldMk cId="1006876280" sldId="318"/>
            <ac:spMk id="41" creationId="{46AB7E12-678D-4E40-9C36-B6A155DDF852}"/>
          </ac:spMkLst>
        </pc:spChg>
        <pc:spChg chg="mod">
          <ac:chgData name="Shiwei Fang" userId="040b45b104065cfa" providerId="LiveId" clId="{31AE250F-24B0-4451-A565-2BE2E8B94EF2}" dt="2020-05-25T21:08:10.282" v="11262" actId="1076"/>
          <ac:spMkLst>
            <pc:docMk/>
            <pc:sldMk cId="1006876280" sldId="318"/>
            <ac:spMk id="42" creationId="{D1183431-22DC-47DF-8119-81F09C8ABFC7}"/>
          </ac:spMkLst>
        </pc:spChg>
        <pc:spChg chg="del">
          <ac:chgData name="Shiwei Fang" userId="040b45b104065cfa" providerId="LiveId" clId="{31AE250F-24B0-4451-A565-2BE2E8B94EF2}" dt="2020-05-12T02:19:27.500" v="11" actId="478"/>
          <ac:spMkLst>
            <pc:docMk/>
            <pc:sldMk cId="1006876280" sldId="318"/>
            <ac:spMk id="43" creationId="{AD514507-6A2D-46BD-9FDB-D258F4034750}"/>
          </ac:spMkLst>
        </pc:spChg>
        <pc:spChg chg="add mod">
          <ac:chgData name="Shiwei Fang" userId="040b45b104065cfa" providerId="LiveId" clId="{31AE250F-24B0-4451-A565-2BE2E8B94EF2}" dt="2020-05-25T21:08:16.167" v="11266" actId="20577"/>
          <ac:spMkLst>
            <pc:docMk/>
            <pc:sldMk cId="1006876280" sldId="318"/>
            <ac:spMk id="46" creationId="{40B9976C-34E9-4447-8106-E024414BE89D}"/>
          </ac:spMkLst>
        </pc:spChg>
        <pc:picChg chg="del">
          <ac:chgData name="Shiwei Fang" userId="040b45b104065cfa" providerId="LiveId" clId="{31AE250F-24B0-4451-A565-2BE2E8B94EF2}" dt="2020-05-21T21:28:06.865" v="8903" actId="478"/>
          <ac:picMkLst>
            <pc:docMk/>
            <pc:sldMk cId="1006876280" sldId="318"/>
            <ac:picMk id="22" creationId="{88DD83D0-0861-478B-93CB-BD1E43DD6E8C}"/>
          </ac:picMkLst>
        </pc:picChg>
        <pc:picChg chg="add mod">
          <ac:chgData name="Shiwei Fang" userId="040b45b104065cfa" providerId="LiveId" clId="{31AE250F-24B0-4451-A565-2BE2E8B94EF2}" dt="2020-05-21T21:28:24.219" v="8910" actId="1076"/>
          <ac:picMkLst>
            <pc:docMk/>
            <pc:sldMk cId="1006876280" sldId="318"/>
            <ac:picMk id="45" creationId="{32104603-915D-44FE-A3A3-3F89C1968CEF}"/>
          </ac:picMkLst>
        </pc:picChg>
        <pc:cxnChg chg="add del mod">
          <ac:chgData name="Shiwei Fang" userId="040b45b104065cfa" providerId="LiveId" clId="{31AE250F-24B0-4451-A565-2BE2E8B94EF2}" dt="2020-05-25T21:06:51.766" v="11255" actId="478"/>
          <ac:cxnSpMkLst>
            <pc:docMk/>
            <pc:sldMk cId="1006876280" sldId="318"/>
            <ac:cxnSpMk id="43" creationId="{5B68BF9D-8697-4624-B566-64FFF6F09C90}"/>
          </ac:cxnSpMkLst>
        </pc:cxnChg>
        <pc:cxnChg chg="add del mod">
          <ac:chgData name="Shiwei Fang" userId="040b45b104065cfa" providerId="LiveId" clId="{31AE250F-24B0-4451-A565-2BE2E8B94EF2}" dt="2020-05-25T21:06:48.818" v="11254" actId="478"/>
          <ac:cxnSpMkLst>
            <pc:docMk/>
            <pc:sldMk cId="1006876280" sldId="318"/>
            <ac:cxnSpMk id="44" creationId="{3CE0AA29-95EE-4EC0-818C-47D3DABBB7A9}"/>
          </ac:cxnSpMkLst>
        </pc:cxnChg>
      </pc:sldChg>
      <pc:sldChg chg="addSp delSp modSp mod modAnim">
        <pc:chgData name="Shiwei Fang" userId="040b45b104065cfa" providerId="LiveId" clId="{31AE250F-24B0-4451-A565-2BE2E8B94EF2}" dt="2020-05-21T18:44:10.408" v="6299" actId="20577"/>
        <pc:sldMkLst>
          <pc:docMk/>
          <pc:sldMk cId="662312041" sldId="319"/>
        </pc:sldMkLst>
        <pc:spChg chg="mod">
          <ac:chgData name="Shiwei Fang" userId="040b45b104065cfa" providerId="LiveId" clId="{31AE250F-24B0-4451-A565-2BE2E8B94EF2}" dt="2020-05-21T18:44:10.408" v="6299" actId="20577"/>
          <ac:spMkLst>
            <pc:docMk/>
            <pc:sldMk cId="662312041" sldId="319"/>
            <ac:spMk id="3" creationId="{0E760CD6-A8D4-42FD-9436-6611A9FD0D3E}"/>
          </ac:spMkLst>
        </pc:spChg>
        <pc:spChg chg="mod">
          <ac:chgData name="Shiwei Fang" userId="040b45b104065cfa" providerId="LiveId" clId="{31AE250F-24B0-4451-A565-2BE2E8B94EF2}" dt="2020-05-21T18:42:15.293" v="6167" actId="20577"/>
          <ac:spMkLst>
            <pc:docMk/>
            <pc:sldMk cId="662312041" sldId="319"/>
            <ac:spMk id="4" creationId="{8D4DB902-CE13-4A76-BB6D-8F28FDF367A0}"/>
          </ac:spMkLst>
        </pc:spChg>
        <pc:spChg chg="del">
          <ac:chgData name="Shiwei Fang" userId="040b45b104065cfa" providerId="LiveId" clId="{31AE250F-24B0-4451-A565-2BE2E8B94EF2}" dt="2020-05-21T04:51:57.042" v="4689" actId="478"/>
          <ac:spMkLst>
            <pc:docMk/>
            <pc:sldMk cId="662312041" sldId="319"/>
            <ac:spMk id="5" creationId="{00000000-0000-0000-0000-000000000000}"/>
          </ac:spMkLst>
        </pc:spChg>
        <pc:spChg chg="del">
          <ac:chgData name="Shiwei Fang" userId="040b45b104065cfa" providerId="LiveId" clId="{31AE250F-24B0-4451-A565-2BE2E8B94EF2}" dt="2020-05-12T02:19:10.739" v="6" actId="478"/>
          <ac:spMkLst>
            <pc:docMk/>
            <pc:sldMk cId="662312041" sldId="319"/>
            <ac:spMk id="5" creationId="{53952D1F-3CD9-4302-94F8-15CC15528268}"/>
          </ac:spMkLst>
        </pc:spChg>
        <pc:picChg chg="add del mod">
          <ac:chgData name="Shiwei Fang" userId="040b45b104065cfa" providerId="LiveId" clId="{31AE250F-24B0-4451-A565-2BE2E8B94EF2}" dt="2020-05-15T20:48:55.688" v="3334" actId="21"/>
          <ac:picMkLst>
            <pc:docMk/>
            <pc:sldMk cId="662312041" sldId="319"/>
            <ac:picMk id="6" creationId="{52490AA3-7C03-4009-9A93-942A887EB6EC}"/>
          </ac:picMkLst>
        </pc:picChg>
        <pc:picChg chg="add mod">
          <ac:chgData name="Shiwei Fang" userId="040b45b104065cfa" providerId="LiveId" clId="{31AE250F-24B0-4451-A565-2BE2E8B94EF2}" dt="2020-05-21T04:51:36.714" v="4685" actId="1076"/>
          <ac:picMkLst>
            <pc:docMk/>
            <pc:sldMk cId="662312041" sldId="319"/>
            <ac:picMk id="7" creationId="{36E268BC-FE66-4FFC-8427-7B617113120D}"/>
          </ac:picMkLst>
        </pc:picChg>
        <pc:picChg chg="add mod modCrop">
          <ac:chgData name="Shiwei Fang" userId="040b45b104065cfa" providerId="LiveId" clId="{31AE250F-24B0-4451-A565-2BE2E8B94EF2}" dt="2020-05-21T04:51:53.103" v="4688" actId="14100"/>
          <ac:picMkLst>
            <pc:docMk/>
            <pc:sldMk cId="662312041" sldId="319"/>
            <ac:picMk id="8" creationId="{04029360-0151-4811-9DB5-6EDA2E6AF628}"/>
          </ac:picMkLst>
        </pc:picChg>
        <pc:picChg chg="add mod">
          <ac:chgData name="Shiwei Fang" userId="040b45b104065cfa" providerId="LiveId" clId="{31AE250F-24B0-4451-A565-2BE2E8B94EF2}" dt="2020-05-21T04:51:44.699" v="4687" actId="14100"/>
          <ac:picMkLst>
            <pc:docMk/>
            <pc:sldMk cId="662312041" sldId="319"/>
            <ac:picMk id="9" creationId="{FFD616CC-AD56-4FA2-9EBE-E9CA017C665B}"/>
          </ac:picMkLst>
        </pc:picChg>
      </pc:sldChg>
      <pc:sldChg chg="addSp delSp modSp mod">
        <pc:chgData name="Shiwei Fang" userId="040b45b104065cfa" providerId="LiveId" clId="{31AE250F-24B0-4451-A565-2BE2E8B94EF2}" dt="2020-05-25T21:08:22.577" v="11268" actId="20577"/>
        <pc:sldMkLst>
          <pc:docMk/>
          <pc:sldMk cId="1014502554" sldId="320"/>
        </pc:sldMkLst>
        <pc:spChg chg="mod">
          <ac:chgData name="Shiwei Fang" userId="040b45b104065cfa" providerId="LiveId" clId="{31AE250F-24B0-4451-A565-2BE2E8B94EF2}" dt="2020-05-21T21:31:19.019" v="8929" actId="57"/>
          <ac:spMkLst>
            <pc:docMk/>
            <pc:sldMk cId="1014502554" sldId="320"/>
            <ac:spMk id="3" creationId="{773537D2-E074-4472-8F0C-B01A5B1C1D93}"/>
          </ac:spMkLst>
        </pc:spChg>
        <pc:spChg chg="mod">
          <ac:chgData name="Shiwei Fang" userId="040b45b104065cfa" providerId="LiveId" clId="{31AE250F-24B0-4451-A565-2BE2E8B94EF2}" dt="2020-05-25T21:08:22.577" v="11268" actId="20577"/>
          <ac:spMkLst>
            <pc:docMk/>
            <pc:sldMk cId="1014502554" sldId="320"/>
            <ac:spMk id="4" creationId="{755FAF4F-2E11-455C-909B-AE839FCD0478}"/>
          </ac:spMkLst>
        </pc:spChg>
        <pc:spChg chg="add del mod">
          <ac:chgData name="Shiwei Fang" userId="040b45b104065cfa" providerId="LiveId" clId="{31AE250F-24B0-4451-A565-2BE2E8B94EF2}" dt="2020-05-22T01:57:40.061" v="9192" actId="478"/>
          <ac:spMkLst>
            <pc:docMk/>
            <pc:sldMk cId="1014502554" sldId="320"/>
            <ac:spMk id="6" creationId="{25658000-E3F4-49D7-B65B-D2F291411219}"/>
          </ac:spMkLst>
        </pc:spChg>
        <pc:spChg chg="del">
          <ac:chgData name="Shiwei Fang" userId="040b45b104065cfa" providerId="LiveId" clId="{31AE250F-24B0-4451-A565-2BE2E8B94EF2}" dt="2020-05-12T02:19:33.439" v="13" actId="478"/>
          <ac:spMkLst>
            <pc:docMk/>
            <pc:sldMk cId="1014502554" sldId="320"/>
            <ac:spMk id="6" creationId="{D5E5A676-6891-4F66-8F3D-5789F42311F1}"/>
          </ac:spMkLst>
        </pc:spChg>
        <pc:spChg chg="add mod">
          <ac:chgData name="Shiwei Fang" userId="040b45b104065cfa" providerId="LiveId" clId="{31AE250F-24B0-4451-A565-2BE2E8B94EF2}" dt="2020-05-21T21:31:33.007" v="8931" actId="1076"/>
          <ac:spMkLst>
            <pc:docMk/>
            <pc:sldMk cId="1014502554" sldId="320"/>
            <ac:spMk id="7" creationId="{9483D239-3E13-46F9-B30B-048547034014}"/>
          </ac:spMkLst>
        </pc:spChg>
        <pc:spChg chg="add mod">
          <ac:chgData name="Shiwei Fang" userId="040b45b104065cfa" providerId="LiveId" clId="{31AE250F-24B0-4451-A565-2BE2E8B94EF2}" dt="2020-05-21T21:31:33.007" v="8931" actId="1076"/>
          <ac:spMkLst>
            <pc:docMk/>
            <pc:sldMk cId="1014502554" sldId="320"/>
            <ac:spMk id="8" creationId="{6924FE1C-357A-41D1-84E5-2C2A49C79E29}"/>
          </ac:spMkLst>
        </pc:spChg>
        <pc:spChg chg="add mod">
          <ac:chgData name="Shiwei Fang" userId="040b45b104065cfa" providerId="LiveId" clId="{31AE250F-24B0-4451-A565-2BE2E8B94EF2}" dt="2020-05-21T21:31:38.433" v="8932" actId="1076"/>
          <ac:spMkLst>
            <pc:docMk/>
            <pc:sldMk cId="1014502554" sldId="320"/>
            <ac:spMk id="10" creationId="{95BD7E03-28EC-481D-9389-CF6C7D5F7779}"/>
          </ac:spMkLst>
        </pc:spChg>
        <pc:spChg chg="add mod">
          <ac:chgData name="Shiwei Fang" userId="040b45b104065cfa" providerId="LiveId" clId="{31AE250F-24B0-4451-A565-2BE2E8B94EF2}" dt="2020-05-22T01:59:23.790" v="9268" actId="20577"/>
          <ac:spMkLst>
            <pc:docMk/>
            <pc:sldMk cId="1014502554" sldId="320"/>
            <ac:spMk id="11" creationId="{32FC76B1-6E44-49F6-80B8-E1FD03C76908}"/>
          </ac:spMkLst>
        </pc:spChg>
        <pc:picChg chg="mod">
          <ac:chgData name="Shiwei Fang" userId="040b45b104065cfa" providerId="LiveId" clId="{31AE250F-24B0-4451-A565-2BE2E8B94EF2}" dt="2020-05-21T21:31:33.007" v="8931" actId="1076"/>
          <ac:picMkLst>
            <pc:docMk/>
            <pc:sldMk cId="1014502554" sldId="320"/>
            <ac:picMk id="5" creationId="{C5723111-2EE3-484B-87B6-01ADF537DE83}"/>
          </ac:picMkLst>
        </pc:picChg>
        <pc:picChg chg="add mod">
          <ac:chgData name="Shiwei Fang" userId="040b45b104065cfa" providerId="LiveId" clId="{31AE250F-24B0-4451-A565-2BE2E8B94EF2}" dt="2020-05-21T21:28:41.118" v="8916" actId="1076"/>
          <ac:picMkLst>
            <pc:docMk/>
            <pc:sldMk cId="1014502554" sldId="320"/>
            <ac:picMk id="9" creationId="{93BF9BF7-9842-4347-AD0F-4C71D94322DD}"/>
          </ac:picMkLst>
        </pc:picChg>
      </pc:sldChg>
      <pc:sldChg chg="addSp delSp modSp mod delAnim">
        <pc:chgData name="Shiwei Fang" userId="040b45b104065cfa" providerId="LiveId" clId="{31AE250F-24B0-4451-A565-2BE2E8B94EF2}" dt="2020-05-25T21:09:37.114" v="11284" actId="20577"/>
        <pc:sldMkLst>
          <pc:docMk/>
          <pc:sldMk cId="2471662521" sldId="322"/>
        </pc:sldMkLst>
        <pc:spChg chg="del">
          <ac:chgData name="Shiwei Fang" userId="040b45b104065cfa" providerId="LiveId" clId="{31AE250F-24B0-4451-A565-2BE2E8B94EF2}" dt="2020-05-23T21:08:49.424" v="9958" actId="478"/>
          <ac:spMkLst>
            <pc:docMk/>
            <pc:sldMk cId="2471662521" sldId="322"/>
            <ac:spMk id="3" creationId="{E801FE8B-6F67-46D6-A7F7-31D62892D242}"/>
          </ac:spMkLst>
        </pc:spChg>
        <pc:spChg chg="mod">
          <ac:chgData name="Shiwei Fang" userId="040b45b104065cfa" providerId="LiveId" clId="{31AE250F-24B0-4451-A565-2BE2E8B94EF2}" dt="2020-05-25T21:08:26.482" v="11270" actId="20577"/>
          <ac:spMkLst>
            <pc:docMk/>
            <pc:sldMk cId="2471662521" sldId="322"/>
            <ac:spMk id="4" creationId="{B4BF0661-7080-44CB-BF82-CEB324DDEB1C}"/>
          </ac:spMkLst>
        </pc:spChg>
        <pc:spChg chg="del">
          <ac:chgData name="Shiwei Fang" userId="040b45b104065cfa" providerId="LiveId" clId="{31AE250F-24B0-4451-A565-2BE2E8B94EF2}" dt="2020-05-23T21:08:54.482" v="9959" actId="478"/>
          <ac:spMkLst>
            <pc:docMk/>
            <pc:sldMk cId="2471662521" sldId="322"/>
            <ac:spMk id="5" creationId="{DC954B9E-ED25-4005-BEF6-AC6306607A3C}"/>
          </ac:spMkLst>
        </pc:spChg>
        <pc:spChg chg="mod">
          <ac:chgData name="Shiwei Fang" userId="040b45b104065cfa" providerId="LiveId" clId="{31AE250F-24B0-4451-A565-2BE2E8B94EF2}" dt="2020-05-25T21:09:37.114" v="11284" actId="20577"/>
          <ac:spMkLst>
            <pc:docMk/>
            <pc:sldMk cId="2471662521" sldId="322"/>
            <ac:spMk id="6" creationId="{EEB8EEC6-E6E0-464D-A159-1B81A2CD45D0}"/>
          </ac:spMkLst>
        </pc:spChg>
        <pc:spChg chg="del">
          <ac:chgData name="Shiwei Fang" userId="040b45b104065cfa" providerId="LiveId" clId="{31AE250F-24B0-4451-A565-2BE2E8B94EF2}" dt="2020-05-23T21:08:49.424" v="9958" actId="478"/>
          <ac:spMkLst>
            <pc:docMk/>
            <pc:sldMk cId="2471662521" sldId="322"/>
            <ac:spMk id="8" creationId="{255CD58A-E311-4D14-9FA5-EDC73A929C9E}"/>
          </ac:spMkLst>
        </pc:spChg>
        <pc:spChg chg="del">
          <ac:chgData name="Shiwei Fang" userId="040b45b104065cfa" providerId="LiveId" clId="{31AE250F-24B0-4451-A565-2BE2E8B94EF2}" dt="2020-05-23T21:08:49.424" v="9958" actId="478"/>
          <ac:spMkLst>
            <pc:docMk/>
            <pc:sldMk cId="2471662521" sldId="322"/>
            <ac:spMk id="9" creationId="{6B0C1265-FB37-4DCB-B26E-1B16E0E299BC}"/>
          </ac:spMkLst>
        </pc:spChg>
        <pc:spChg chg="del">
          <ac:chgData name="Shiwei Fang" userId="040b45b104065cfa" providerId="LiveId" clId="{31AE250F-24B0-4451-A565-2BE2E8B94EF2}" dt="2020-05-23T21:08:49.424" v="9958" actId="478"/>
          <ac:spMkLst>
            <pc:docMk/>
            <pc:sldMk cId="2471662521" sldId="322"/>
            <ac:spMk id="10" creationId="{BEDA6319-7761-487A-B1E7-95A1AF9643C3}"/>
          </ac:spMkLst>
        </pc:spChg>
        <pc:spChg chg="del">
          <ac:chgData name="Shiwei Fang" userId="040b45b104065cfa" providerId="LiveId" clId="{31AE250F-24B0-4451-A565-2BE2E8B94EF2}" dt="2020-05-23T21:08:49.424" v="9958" actId="478"/>
          <ac:spMkLst>
            <pc:docMk/>
            <pc:sldMk cId="2471662521" sldId="322"/>
            <ac:spMk id="11" creationId="{251DC975-2E4F-4CAF-8300-8CD0B5B01F7A}"/>
          </ac:spMkLst>
        </pc:spChg>
        <pc:spChg chg="del">
          <ac:chgData name="Shiwei Fang" userId="040b45b104065cfa" providerId="LiveId" clId="{31AE250F-24B0-4451-A565-2BE2E8B94EF2}" dt="2020-05-23T21:08:49.424" v="9958" actId="478"/>
          <ac:spMkLst>
            <pc:docMk/>
            <pc:sldMk cId="2471662521" sldId="322"/>
            <ac:spMk id="12" creationId="{C5F2DB7E-32E8-435F-9D3C-A9F34F9C9B8B}"/>
          </ac:spMkLst>
        </pc:spChg>
        <pc:spChg chg="del mod">
          <ac:chgData name="Shiwei Fang" userId="040b45b104065cfa" providerId="LiveId" clId="{31AE250F-24B0-4451-A565-2BE2E8B94EF2}" dt="2020-05-23T21:08:54.482" v="9959" actId="478"/>
          <ac:spMkLst>
            <pc:docMk/>
            <pc:sldMk cId="2471662521" sldId="322"/>
            <ac:spMk id="13" creationId="{9A5E44B9-5E0C-4780-ABAB-4DADE55FE178}"/>
          </ac:spMkLst>
        </pc:spChg>
        <pc:spChg chg="del">
          <ac:chgData name="Shiwei Fang" userId="040b45b104065cfa" providerId="LiveId" clId="{31AE250F-24B0-4451-A565-2BE2E8B94EF2}" dt="2020-05-23T21:08:54.482" v="9959" actId="478"/>
          <ac:spMkLst>
            <pc:docMk/>
            <pc:sldMk cId="2471662521" sldId="322"/>
            <ac:spMk id="14" creationId="{A91799A2-483F-4A70-87F8-58EC2F53FAF8}"/>
          </ac:spMkLst>
        </pc:spChg>
        <pc:spChg chg="del">
          <ac:chgData name="Shiwei Fang" userId="040b45b104065cfa" providerId="LiveId" clId="{31AE250F-24B0-4451-A565-2BE2E8B94EF2}" dt="2020-05-12T02:19:44.906" v="17" actId="478"/>
          <ac:spMkLst>
            <pc:docMk/>
            <pc:sldMk cId="2471662521" sldId="322"/>
            <ac:spMk id="15" creationId="{229A4199-D337-4D9D-98F1-3B920053528E}"/>
          </ac:spMkLst>
        </pc:spChg>
        <pc:picChg chg="del">
          <ac:chgData name="Shiwei Fang" userId="040b45b104065cfa" providerId="LiveId" clId="{31AE250F-24B0-4451-A565-2BE2E8B94EF2}" dt="2020-05-23T21:08:49.424" v="9958" actId="478"/>
          <ac:picMkLst>
            <pc:docMk/>
            <pc:sldMk cId="2471662521" sldId="322"/>
            <ac:picMk id="7" creationId="{E28A77B0-0D8A-417A-8361-D1DD5CC776A5}"/>
          </ac:picMkLst>
        </pc:picChg>
        <pc:picChg chg="add mod">
          <ac:chgData name="Shiwei Fang" userId="040b45b104065cfa" providerId="LiveId" clId="{31AE250F-24B0-4451-A565-2BE2E8B94EF2}" dt="2020-05-23T21:14:10.728" v="10181" actId="1076"/>
          <ac:picMkLst>
            <pc:docMk/>
            <pc:sldMk cId="2471662521" sldId="322"/>
            <ac:picMk id="15" creationId="{43BD7637-376B-474A-B915-38D9105474B3}"/>
          </ac:picMkLst>
        </pc:picChg>
        <pc:picChg chg="add mod">
          <ac:chgData name="Shiwei Fang" userId="040b45b104065cfa" providerId="LiveId" clId="{31AE250F-24B0-4451-A565-2BE2E8B94EF2}" dt="2020-05-23T21:14:20.759" v="10184" actId="1076"/>
          <ac:picMkLst>
            <pc:docMk/>
            <pc:sldMk cId="2471662521" sldId="322"/>
            <ac:picMk id="16" creationId="{3B280D87-D254-4DA9-A019-2055355F23F1}"/>
          </ac:picMkLst>
        </pc:picChg>
      </pc:sldChg>
      <pc:sldChg chg="delSp del mod">
        <pc:chgData name="Shiwei Fang" userId="040b45b104065cfa" providerId="LiveId" clId="{31AE250F-24B0-4451-A565-2BE2E8B94EF2}" dt="2020-05-21T19:27:56.950" v="7821" actId="47"/>
        <pc:sldMkLst>
          <pc:docMk/>
          <pc:sldMk cId="2303906050" sldId="323"/>
        </pc:sldMkLst>
        <pc:spChg chg="del">
          <ac:chgData name="Shiwei Fang" userId="040b45b104065cfa" providerId="LiveId" clId="{31AE250F-24B0-4451-A565-2BE2E8B94EF2}" dt="2020-05-12T02:19:39.261" v="15" actId="478"/>
          <ac:spMkLst>
            <pc:docMk/>
            <pc:sldMk cId="2303906050" sldId="323"/>
            <ac:spMk id="7" creationId="{AD1ABE7C-1EAF-4D03-8022-726FCA28DAD2}"/>
          </ac:spMkLst>
        </pc:spChg>
      </pc:sldChg>
      <pc:sldChg chg="addSp delSp modSp mod">
        <pc:chgData name="Shiwei Fang" userId="040b45b104065cfa" providerId="LiveId" clId="{31AE250F-24B0-4451-A565-2BE2E8B94EF2}" dt="2020-05-21T19:58:00.792" v="8466" actId="20577"/>
        <pc:sldMkLst>
          <pc:docMk/>
          <pc:sldMk cId="1978807467" sldId="324"/>
        </pc:sldMkLst>
        <pc:spChg chg="add mod">
          <ac:chgData name="Shiwei Fang" userId="040b45b104065cfa" providerId="LiveId" clId="{31AE250F-24B0-4451-A565-2BE2E8B94EF2}" dt="2020-05-12T04:25:47.478" v="3311" actId="1076"/>
          <ac:spMkLst>
            <pc:docMk/>
            <pc:sldMk cId="1978807467" sldId="324"/>
            <ac:spMk id="3" creationId="{0902B14B-9C89-4D74-9696-7577E4DB7BE0}"/>
          </ac:spMkLst>
        </pc:spChg>
        <pc:spChg chg="mod">
          <ac:chgData name="Shiwei Fang" userId="040b45b104065cfa" providerId="LiveId" clId="{31AE250F-24B0-4451-A565-2BE2E8B94EF2}" dt="2020-05-21T04:22:08.278" v="4186" actId="20577"/>
          <ac:spMkLst>
            <pc:docMk/>
            <pc:sldMk cId="1978807467" sldId="324"/>
            <ac:spMk id="4" creationId="{C9E82FDE-7277-4788-9BBC-E2FBFE0BA0EE}"/>
          </ac:spMkLst>
        </pc:spChg>
        <pc:spChg chg="mod">
          <ac:chgData name="Shiwei Fang" userId="040b45b104065cfa" providerId="LiveId" clId="{31AE250F-24B0-4451-A565-2BE2E8B94EF2}" dt="2020-05-21T19:58:00.792" v="8466" actId="20577"/>
          <ac:spMkLst>
            <pc:docMk/>
            <pc:sldMk cId="1978807467" sldId="324"/>
            <ac:spMk id="7" creationId="{9895E45D-C786-47D6-8FE5-4531E6D2B9D7}"/>
          </ac:spMkLst>
        </pc:spChg>
        <pc:spChg chg="del">
          <ac:chgData name="Shiwei Fang" userId="040b45b104065cfa" providerId="LiveId" clId="{31AE250F-24B0-4451-A565-2BE2E8B94EF2}" dt="2020-05-12T02:19:51.026" v="19" actId="478"/>
          <ac:spMkLst>
            <pc:docMk/>
            <pc:sldMk cId="1978807467" sldId="324"/>
            <ac:spMk id="12" creationId="{1E3BAF65-6817-4636-A029-B53905149754}"/>
          </ac:spMkLst>
        </pc:spChg>
      </pc:sldChg>
      <pc:sldChg chg="delSp del mod">
        <pc:chgData name="Shiwei Fang" userId="040b45b104065cfa" providerId="LiveId" clId="{31AE250F-24B0-4451-A565-2BE2E8B94EF2}" dt="2020-05-12T02:24:57.907" v="224" actId="47"/>
        <pc:sldMkLst>
          <pc:docMk/>
          <pc:sldMk cId="3944770134" sldId="325"/>
        </pc:sldMkLst>
        <pc:spChg chg="del">
          <ac:chgData name="Shiwei Fang" userId="040b45b104065cfa" providerId="LiveId" clId="{31AE250F-24B0-4451-A565-2BE2E8B94EF2}" dt="2020-05-12T02:19:30.630" v="12" actId="478"/>
          <ac:spMkLst>
            <pc:docMk/>
            <pc:sldMk cId="3944770134" sldId="325"/>
            <ac:spMk id="6" creationId="{2FB0EF14-73AF-40B6-88E2-820709E1A103}"/>
          </ac:spMkLst>
        </pc:spChg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3799905702" sldId="329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3146000172" sldId="330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668571706" sldId="331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550084080" sldId="332"/>
        </pc:sldMkLst>
      </pc:sldChg>
      <pc:sldChg chg="delSp modSp mod ord modAnim">
        <pc:chgData name="Shiwei Fang" userId="040b45b104065cfa" providerId="LiveId" clId="{31AE250F-24B0-4451-A565-2BE2E8B94EF2}" dt="2020-05-21T19:11:43.077" v="7356" actId="20577"/>
        <pc:sldMkLst>
          <pc:docMk/>
          <pc:sldMk cId="4258751715" sldId="333"/>
        </pc:sldMkLst>
        <pc:spChg chg="mod">
          <ac:chgData name="Shiwei Fang" userId="040b45b104065cfa" providerId="LiveId" clId="{31AE250F-24B0-4451-A565-2BE2E8B94EF2}" dt="2020-05-21T19:11:43.077" v="7356" actId="20577"/>
          <ac:spMkLst>
            <pc:docMk/>
            <pc:sldMk cId="4258751715" sldId="333"/>
            <ac:spMk id="3" creationId="{2B272A2F-E447-4897-8286-E98CF353A8A5}"/>
          </ac:spMkLst>
        </pc:spChg>
        <pc:spChg chg="mod">
          <ac:chgData name="Shiwei Fang" userId="040b45b104065cfa" providerId="LiveId" clId="{31AE250F-24B0-4451-A565-2BE2E8B94EF2}" dt="2020-05-21T19:00:44.365" v="7046" actId="20577"/>
          <ac:spMkLst>
            <pc:docMk/>
            <pc:sldMk cId="4258751715" sldId="333"/>
            <ac:spMk id="4" creationId="{AFC8C86D-97FA-4550-8E7B-FE74969FB8C5}"/>
          </ac:spMkLst>
        </pc:spChg>
        <pc:spChg chg="del">
          <ac:chgData name="Shiwei Fang" userId="040b45b104065cfa" providerId="LiveId" clId="{31AE250F-24B0-4451-A565-2BE2E8B94EF2}" dt="2020-05-12T02:19:13.703" v="7" actId="478"/>
          <ac:spMkLst>
            <pc:docMk/>
            <pc:sldMk cId="4258751715" sldId="333"/>
            <ac:spMk id="6" creationId="{DB05361F-28BB-4CAB-927C-4B790B87F6EA}"/>
          </ac:spMkLst>
        </pc:spChg>
        <pc:picChg chg="mod">
          <ac:chgData name="Shiwei Fang" userId="040b45b104065cfa" providerId="LiveId" clId="{31AE250F-24B0-4451-A565-2BE2E8B94EF2}" dt="2020-05-21T19:11:00.705" v="7347" actId="1076"/>
          <ac:picMkLst>
            <pc:docMk/>
            <pc:sldMk cId="4258751715" sldId="333"/>
            <ac:picMk id="7" creationId="{B16D30E5-C4FB-45B5-A99D-E70241E98E06}"/>
          </ac:picMkLst>
        </pc:picChg>
      </pc:sldChg>
      <pc:sldChg chg="delSp modSp mod">
        <pc:chgData name="Shiwei Fang" userId="040b45b104065cfa" providerId="LiveId" clId="{31AE250F-24B0-4451-A565-2BE2E8B94EF2}" dt="2020-05-21T19:31:29.367" v="7981" actId="20577"/>
        <pc:sldMkLst>
          <pc:docMk/>
          <pc:sldMk cId="4056693589" sldId="334"/>
        </pc:sldMkLst>
        <pc:spChg chg="mod">
          <ac:chgData name="Shiwei Fang" userId="040b45b104065cfa" providerId="LiveId" clId="{31AE250F-24B0-4451-A565-2BE2E8B94EF2}" dt="2020-05-21T19:31:29.367" v="7981" actId="20577"/>
          <ac:spMkLst>
            <pc:docMk/>
            <pc:sldMk cId="4056693589" sldId="334"/>
            <ac:spMk id="3" creationId="{D8198E27-B804-4B00-8353-ABF385905945}"/>
          </ac:spMkLst>
        </pc:spChg>
        <pc:spChg chg="mod">
          <ac:chgData name="Shiwei Fang" userId="040b45b104065cfa" providerId="LiveId" clId="{31AE250F-24B0-4451-A565-2BE2E8B94EF2}" dt="2020-05-21T19:30:05.923" v="7904" actId="20577"/>
          <ac:spMkLst>
            <pc:docMk/>
            <pc:sldMk cId="4056693589" sldId="334"/>
            <ac:spMk id="4" creationId="{F014957A-390D-449C-A7E3-59BA03328615}"/>
          </ac:spMkLst>
        </pc:spChg>
        <pc:spChg chg="del">
          <ac:chgData name="Shiwei Fang" userId="040b45b104065cfa" providerId="LiveId" clId="{31AE250F-24B0-4451-A565-2BE2E8B94EF2}" dt="2020-05-12T02:19:42.347" v="16" actId="478"/>
          <ac:spMkLst>
            <pc:docMk/>
            <pc:sldMk cId="4056693589" sldId="334"/>
            <ac:spMk id="27" creationId="{7A446D8B-A714-41A2-8BF8-6FE9BDC60FAA}"/>
          </ac:spMkLst>
        </pc:spChg>
      </pc:sldChg>
      <pc:sldChg chg="delSp modSp add del mod">
        <pc:chgData name="Shiwei Fang" userId="040b45b104065cfa" providerId="LiveId" clId="{31AE250F-24B0-4451-A565-2BE2E8B94EF2}" dt="2020-05-21T19:27:46.506" v="7820" actId="47"/>
        <pc:sldMkLst>
          <pc:docMk/>
          <pc:sldMk cId="2023068843" sldId="335"/>
        </pc:sldMkLst>
        <pc:spChg chg="mod">
          <ac:chgData name="Shiwei Fang" userId="040b45b104065cfa" providerId="LiveId" clId="{31AE250F-24B0-4451-A565-2BE2E8B94EF2}" dt="2020-05-12T04:19:24.695" v="2558" actId="20577"/>
          <ac:spMkLst>
            <pc:docMk/>
            <pc:sldMk cId="2023068843" sldId="335"/>
            <ac:spMk id="3" creationId="{54B27E2C-A040-4717-81B2-A0148BDA40E9}"/>
          </ac:spMkLst>
        </pc:spChg>
        <pc:spChg chg="del">
          <ac:chgData name="Shiwei Fang" userId="040b45b104065cfa" providerId="LiveId" clId="{31AE250F-24B0-4451-A565-2BE2E8B94EF2}" dt="2020-05-12T02:19:36.155" v="14" actId="478"/>
          <ac:spMkLst>
            <pc:docMk/>
            <pc:sldMk cId="2023068843" sldId="335"/>
            <ac:spMk id="6" creationId="{C4F0B5F2-BF0E-46C8-9F35-34D3427B73F7}"/>
          </ac:spMkLst>
        </pc:spChg>
        <pc:picChg chg="del">
          <ac:chgData name="Shiwei Fang" userId="040b45b104065cfa" providerId="LiveId" clId="{31AE250F-24B0-4451-A565-2BE2E8B94EF2}" dt="2020-05-12T03:44:30.271" v="1523" actId="21"/>
          <ac:picMkLst>
            <pc:docMk/>
            <pc:sldMk cId="2023068843" sldId="335"/>
            <ac:picMk id="5" creationId="{C6589045-34BF-4095-973E-504B1CA0D931}"/>
          </ac:picMkLst>
        </pc:picChg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3222041143" sldId="336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1686406041" sldId="337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2751528133" sldId="340"/>
        </pc:sldMkLst>
      </pc:sldChg>
      <pc:sldChg chg="del">
        <pc:chgData name="Shiwei Fang" userId="040b45b104065cfa" providerId="LiveId" clId="{31AE250F-24B0-4451-A565-2BE2E8B94EF2}" dt="2020-05-12T02:18:10.130" v="0" actId="47"/>
        <pc:sldMkLst>
          <pc:docMk/>
          <pc:sldMk cId="3106593418" sldId="341"/>
        </pc:sldMkLst>
      </pc:sldChg>
      <pc:sldChg chg="delSp modSp mod">
        <pc:chgData name="Shiwei Fang" userId="040b45b104065cfa" providerId="LiveId" clId="{31AE250F-24B0-4451-A565-2BE2E8B94EF2}" dt="2020-05-23T21:34:11.427" v="11134" actId="20577"/>
        <pc:sldMkLst>
          <pc:docMk/>
          <pc:sldMk cId="2524832743" sldId="342"/>
        </pc:sldMkLst>
        <pc:spChg chg="mod">
          <ac:chgData name="Shiwei Fang" userId="040b45b104065cfa" providerId="LiveId" clId="{31AE250F-24B0-4451-A565-2BE2E8B94EF2}" dt="2020-05-23T21:34:11.427" v="11134" actId="20577"/>
          <ac:spMkLst>
            <pc:docMk/>
            <pc:sldMk cId="2524832743" sldId="342"/>
            <ac:spMk id="3" creationId="{1FE81BE1-0431-484A-99AD-2A9AB892795C}"/>
          </ac:spMkLst>
        </pc:spChg>
        <pc:spChg chg="mod">
          <ac:chgData name="Shiwei Fang" userId="040b45b104065cfa" providerId="LiveId" clId="{31AE250F-24B0-4451-A565-2BE2E8B94EF2}" dt="2020-05-12T03:47:39.783" v="1680" actId="20577"/>
          <ac:spMkLst>
            <pc:docMk/>
            <pc:sldMk cId="2524832743" sldId="342"/>
            <ac:spMk id="4" creationId="{DFE87ADA-90C6-4A05-8757-FB9B0FFC767F}"/>
          </ac:spMkLst>
        </pc:spChg>
        <pc:spChg chg="del">
          <ac:chgData name="Shiwei Fang" userId="040b45b104065cfa" providerId="LiveId" clId="{31AE250F-24B0-4451-A565-2BE2E8B94EF2}" dt="2020-05-12T02:19:53.731" v="20" actId="478"/>
          <ac:spMkLst>
            <pc:docMk/>
            <pc:sldMk cId="2524832743" sldId="342"/>
            <ac:spMk id="5" creationId="{C288E531-E9BB-4062-A12F-1287237F0EED}"/>
          </ac:spMkLst>
        </pc:spChg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10400486" sldId="343"/>
        </pc:sldMkLst>
      </pc:sldChg>
      <pc:sldChg chg="del">
        <pc:chgData name="Shiwei Fang" userId="040b45b104065cfa" providerId="LiveId" clId="{31AE250F-24B0-4451-A565-2BE2E8B94EF2}" dt="2020-05-12T02:18:46.250" v="3" actId="47"/>
        <pc:sldMkLst>
          <pc:docMk/>
          <pc:sldMk cId="2073365959" sldId="344"/>
        </pc:sldMkLst>
      </pc:sldChg>
      <pc:sldChg chg="delSp modSp del mod ord modAnim">
        <pc:chgData name="Shiwei Fang" userId="040b45b104065cfa" providerId="LiveId" clId="{31AE250F-24B0-4451-A565-2BE2E8B94EF2}" dt="2020-05-21T19:19:32.277" v="7515" actId="2696"/>
        <pc:sldMkLst>
          <pc:docMk/>
          <pc:sldMk cId="347882169" sldId="345"/>
        </pc:sldMkLst>
        <pc:spChg chg="mod">
          <ac:chgData name="Shiwei Fang" userId="040b45b104065cfa" providerId="LiveId" clId="{31AE250F-24B0-4451-A565-2BE2E8B94EF2}" dt="2020-05-21T05:05:30.568" v="5344" actId="1076"/>
          <ac:spMkLst>
            <pc:docMk/>
            <pc:sldMk cId="347882169" sldId="345"/>
            <ac:spMk id="2" creationId="{D7A1010E-BE2B-42CC-B93C-27EC695FA8A8}"/>
          </ac:spMkLst>
        </pc:spChg>
        <pc:spChg chg="mod">
          <ac:chgData name="Shiwei Fang" userId="040b45b104065cfa" providerId="LiveId" clId="{31AE250F-24B0-4451-A565-2BE2E8B94EF2}" dt="2020-05-21T04:24:01.883" v="4237" actId="20577"/>
          <ac:spMkLst>
            <pc:docMk/>
            <pc:sldMk cId="347882169" sldId="345"/>
            <ac:spMk id="4" creationId="{0FCF9F52-AE93-4C90-92DB-3035707F9E58}"/>
          </ac:spMkLst>
        </pc:spChg>
        <pc:spChg chg="mod">
          <ac:chgData name="Shiwei Fang" userId="040b45b104065cfa" providerId="LiveId" clId="{31AE250F-24B0-4451-A565-2BE2E8B94EF2}" dt="2020-05-21T05:05:30.568" v="5344" actId="1076"/>
          <ac:spMkLst>
            <pc:docMk/>
            <pc:sldMk cId="347882169" sldId="345"/>
            <ac:spMk id="9" creationId="{EA0DBA54-3A16-44FA-B69A-3FEF26750EED}"/>
          </ac:spMkLst>
        </pc:spChg>
        <pc:spChg chg="mod">
          <ac:chgData name="Shiwei Fang" userId="040b45b104065cfa" providerId="LiveId" clId="{31AE250F-24B0-4451-A565-2BE2E8B94EF2}" dt="2020-05-21T05:05:30.568" v="5344" actId="1076"/>
          <ac:spMkLst>
            <pc:docMk/>
            <pc:sldMk cId="347882169" sldId="345"/>
            <ac:spMk id="11" creationId="{E6FB7A56-11D9-4133-B18A-8095EE741019}"/>
          </ac:spMkLst>
        </pc:spChg>
        <pc:spChg chg="del">
          <ac:chgData name="Shiwei Fang" userId="040b45b104065cfa" providerId="LiveId" clId="{31AE250F-24B0-4451-A565-2BE2E8B94EF2}" dt="2020-05-12T02:19:19.901" v="9" actId="478"/>
          <ac:spMkLst>
            <pc:docMk/>
            <pc:sldMk cId="347882169" sldId="345"/>
            <ac:spMk id="16" creationId="{6DAD249B-8C35-42A5-8F47-91829417DB5B}"/>
          </ac:spMkLst>
        </pc:spChg>
        <pc:spChg chg="mod">
          <ac:chgData name="Shiwei Fang" userId="040b45b104065cfa" providerId="LiveId" clId="{31AE250F-24B0-4451-A565-2BE2E8B94EF2}" dt="2020-05-21T05:05:30.568" v="5344" actId="1076"/>
          <ac:spMkLst>
            <pc:docMk/>
            <pc:sldMk cId="347882169" sldId="345"/>
            <ac:spMk id="22" creationId="{E4A9453B-04F4-4532-AE68-DB15BB1A2470}"/>
          </ac:spMkLst>
        </pc:spChg>
        <pc:spChg chg="mod">
          <ac:chgData name="Shiwei Fang" userId="040b45b104065cfa" providerId="LiveId" clId="{31AE250F-24B0-4451-A565-2BE2E8B94EF2}" dt="2020-05-21T05:05:50.408" v="5350" actId="1076"/>
          <ac:spMkLst>
            <pc:docMk/>
            <pc:sldMk cId="347882169" sldId="345"/>
            <ac:spMk id="25" creationId="{E547AE39-EC8C-46A3-9053-85FDFEB3017D}"/>
          </ac:spMkLst>
        </pc:spChg>
        <pc:spChg chg="mod">
          <ac:chgData name="Shiwei Fang" userId="040b45b104065cfa" providerId="LiveId" clId="{31AE250F-24B0-4451-A565-2BE2E8B94EF2}" dt="2020-05-21T05:05:35.817" v="5345" actId="1076"/>
          <ac:spMkLst>
            <pc:docMk/>
            <pc:sldMk cId="347882169" sldId="345"/>
            <ac:spMk id="26" creationId="{BCA210CD-1A8A-40A0-9F15-D723080740E1}"/>
          </ac:spMkLst>
        </pc:spChg>
        <pc:spChg chg="mod">
          <ac:chgData name="Shiwei Fang" userId="040b45b104065cfa" providerId="LiveId" clId="{31AE250F-24B0-4451-A565-2BE2E8B94EF2}" dt="2020-05-21T05:06:34.341" v="5358" actId="113"/>
          <ac:spMkLst>
            <pc:docMk/>
            <pc:sldMk cId="347882169" sldId="345"/>
            <ac:spMk id="27" creationId="{204FAE98-5564-4EA2-8A07-5AE02A7D7837}"/>
          </ac:spMkLst>
        </pc:spChg>
        <pc:picChg chg="mod">
          <ac:chgData name="Shiwei Fang" userId="040b45b104065cfa" providerId="LiveId" clId="{31AE250F-24B0-4451-A565-2BE2E8B94EF2}" dt="2020-05-21T05:05:30.568" v="5344" actId="1076"/>
          <ac:picMkLst>
            <pc:docMk/>
            <pc:sldMk cId="347882169" sldId="345"/>
            <ac:picMk id="8" creationId="{2A7A4143-B53F-4F3D-9CF5-AF9125841EEE}"/>
          </ac:picMkLst>
        </pc:picChg>
        <pc:picChg chg="mod">
          <ac:chgData name="Shiwei Fang" userId="040b45b104065cfa" providerId="LiveId" clId="{31AE250F-24B0-4451-A565-2BE2E8B94EF2}" dt="2020-05-21T05:05:30.568" v="5344" actId="1076"/>
          <ac:picMkLst>
            <pc:docMk/>
            <pc:sldMk cId="347882169" sldId="345"/>
            <ac:picMk id="10" creationId="{D50C7761-496D-40C7-A43D-DF22381B2774}"/>
          </ac:picMkLst>
        </pc:picChg>
        <pc:cxnChg chg="mod">
          <ac:chgData name="Shiwei Fang" userId="040b45b104065cfa" providerId="LiveId" clId="{31AE250F-24B0-4451-A565-2BE2E8B94EF2}" dt="2020-05-21T05:05:30.568" v="5344" actId="1076"/>
          <ac:cxnSpMkLst>
            <pc:docMk/>
            <pc:sldMk cId="347882169" sldId="345"/>
            <ac:cxnSpMk id="13" creationId="{1760B23B-0390-4642-A685-13C084AA4019}"/>
          </ac:cxnSpMkLst>
        </pc:cxnChg>
        <pc:cxnChg chg="mod">
          <ac:chgData name="Shiwei Fang" userId="040b45b104065cfa" providerId="LiveId" clId="{31AE250F-24B0-4451-A565-2BE2E8B94EF2}" dt="2020-05-21T05:05:30.568" v="5344" actId="1076"/>
          <ac:cxnSpMkLst>
            <pc:docMk/>
            <pc:sldMk cId="347882169" sldId="345"/>
            <ac:cxnSpMk id="15" creationId="{E155B7D7-0CA4-432A-974E-4EACD1C9D5DD}"/>
          </ac:cxnSpMkLst>
        </pc:cxnChg>
        <pc:cxnChg chg="mod">
          <ac:chgData name="Shiwei Fang" userId="040b45b104065cfa" providerId="LiveId" clId="{31AE250F-24B0-4451-A565-2BE2E8B94EF2}" dt="2020-05-21T05:05:30.568" v="5344" actId="1076"/>
          <ac:cxnSpMkLst>
            <pc:docMk/>
            <pc:sldMk cId="347882169" sldId="345"/>
            <ac:cxnSpMk id="18" creationId="{01713EEF-26F7-4446-A004-C6ACDDD7EE28}"/>
          </ac:cxnSpMkLst>
        </pc:cxnChg>
        <pc:cxnChg chg="mod">
          <ac:chgData name="Shiwei Fang" userId="040b45b104065cfa" providerId="LiveId" clId="{31AE250F-24B0-4451-A565-2BE2E8B94EF2}" dt="2020-05-21T05:05:30.568" v="5344" actId="1076"/>
          <ac:cxnSpMkLst>
            <pc:docMk/>
            <pc:sldMk cId="347882169" sldId="345"/>
            <ac:cxnSpMk id="19" creationId="{ACB011CF-6E8C-49A2-851B-74922B2A86A8}"/>
          </ac:cxnSpMkLst>
        </pc:cxnChg>
      </pc:sldChg>
      <pc:sldChg chg="add ord">
        <pc:chgData name="Shiwei Fang" userId="040b45b104065cfa" providerId="LiveId" clId="{31AE250F-24B0-4451-A565-2BE2E8B94EF2}" dt="2020-05-21T19:20:57.938" v="7518"/>
        <pc:sldMkLst>
          <pc:docMk/>
          <pc:sldMk cId="2427986030" sldId="345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747006382" sldId="346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1365813515" sldId="347"/>
        </pc:sldMkLst>
      </pc:sldChg>
      <pc:sldChg chg="addSp delSp modSp mod">
        <pc:chgData name="Shiwei Fang" userId="040b45b104065cfa" providerId="LiveId" clId="{31AE250F-24B0-4451-A565-2BE2E8B94EF2}" dt="2020-05-25T21:08:38.399" v="11276" actId="20577"/>
        <pc:sldMkLst>
          <pc:docMk/>
          <pc:sldMk cId="3741466770" sldId="348"/>
        </pc:sldMkLst>
        <pc:spChg chg="mod">
          <ac:chgData name="Shiwei Fang" userId="040b45b104065cfa" providerId="LiveId" clId="{31AE250F-24B0-4451-A565-2BE2E8B94EF2}" dt="2020-05-23T22:02:28.318" v="11234" actId="20577"/>
          <ac:spMkLst>
            <pc:docMk/>
            <pc:sldMk cId="3741466770" sldId="348"/>
            <ac:spMk id="3" creationId="{30EAFCAD-9EBA-4B32-B731-CD05EDABD722}"/>
          </ac:spMkLst>
        </pc:spChg>
        <pc:spChg chg="mod">
          <ac:chgData name="Shiwei Fang" userId="040b45b104065cfa" providerId="LiveId" clId="{31AE250F-24B0-4451-A565-2BE2E8B94EF2}" dt="2020-05-25T21:08:38.399" v="11276" actId="20577"/>
          <ac:spMkLst>
            <pc:docMk/>
            <pc:sldMk cId="3741466770" sldId="348"/>
            <ac:spMk id="4" creationId="{BFAB68CA-6BEA-4201-8573-990D7FD5390B}"/>
          </ac:spMkLst>
        </pc:spChg>
        <pc:spChg chg="add del mod">
          <ac:chgData name="Shiwei Fang" userId="040b45b104065cfa" providerId="LiveId" clId="{31AE250F-24B0-4451-A565-2BE2E8B94EF2}" dt="2020-05-22T01:28:26.579" v="9001" actId="478"/>
          <ac:spMkLst>
            <pc:docMk/>
            <pc:sldMk cId="3741466770" sldId="348"/>
            <ac:spMk id="5" creationId="{60ED0CE7-C288-4DE6-84EE-259E4306DB72}"/>
          </ac:spMkLst>
        </pc:spChg>
        <pc:spChg chg="del">
          <ac:chgData name="Shiwei Fang" userId="040b45b104065cfa" providerId="LiveId" clId="{31AE250F-24B0-4451-A565-2BE2E8B94EF2}" dt="2020-05-12T02:19:47.609" v="18" actId="478"/>
          <ac:spMkLst>
            <pc:docMk/>
            <pc:sldMk cId="3741466770" sldId="348"/>
            <ac:spMk id="5" creationId="{DD079912-2414-4959-8F2A-F98FEE77675E}"/>
          </ac:spMkLst>
        </pc:spChg>
        <pc:picChg chg="add mod">
          <ac:chgData name="Shiwei Fang" userId="040b45b104065cfa" providerId="LiveId" clId="{31AE250F-24B0-4451-A565-2BE2E8B94EF2}" dt="2020-05-23T21:25:00.006" v="10613" actId="1076"/>
          <ac:picMkLst>
            <pc:docMk/>
            <pc:sldMk cId="3741466770" sldId="348"/>
            <ac:picMk id="5" creationId="{F9E73169-A525-4240-B10B-3491FEBFD748}"/>
          </ac:picMkLst>
        </pc:picChg>
        <pc:picChg chg="add mod">
          <ac:chgData name="Shiwei Fang" userId="040b45b104065cfa" providerId="LiveId" clId="{31AE250F-24B0-4451-A565-2BE2E8B94EF2}" dt="2020-05-23T22:02:33.524" v="11235" actId="1076"/>
          <ac:picMkLst>
            <pc:docMk/>
            <pc:sldMk cId="3741466770" sldId="348"/>
            <ac:picMk id="6" creationId="{35F7B84C-005D-4321-B5C4-DB8C4FBD9218}"/>
          </ac:picMkLst>
        </pc:picChg>
        <pc:picChg chg="add del mod">
          <ac:chgData name="Shiwei Fang" userId="040b45b104065cfa" providerId="LiveId" clId="{31AE250F-24B0-4451-A565-2BE2E8B94EF2}" dt="2020-05-23T21:24:27.649" v="10602" actId="478"/>
          <ac:picMkLst>
            <pc:docMk/>
            <pc:sldMk cId="3741466770" sldId="348"/>
            <ac:picMk id="7" creationId="{C9A11AA8-BF10-4A33-B804-975E012FAEAF}"/>
          </ac:picMkLst>
        </pc:picChg>
      </pc:sldChg>
      <pc:sldChg chg="delSp modSp mod ord modAnim">
        <pc:chgData name="Shiwei Fang" userId="040b45b104065cfa" providerId="LiveId" clId="{31AE250F-24B0-4451-A565-2BE2E8B94EF2}" dt="2020-05-21T19:12:09.190" v="7358"/>
        <pc:sldMkLst>
          <pc:docMk/>
          <pc:sldMk cId="3100264691" sldId="350"/>
        </pc:sldMkLst>
        <pc:spChg chg="mod">
          <ac:chgData name="Shiwei Fang" userId="040b45b104065cfa" providerId="LiveId" clId="{31AE250F-24B0-4451-A565-2BE2E8B94EF2}" dt="2020-05-12T02:29:18.103" v="257" actId="20577"/>
          <ac:spMkLst>
            <pc:docMk/>
            <pc:sldMk cId="3100264691" sldId="350"/>
            <ac:spMk id="5" creationId="{BE5946A3-4B75-4D91-BAE2-70D0990F93DB}"/>
          </ac:spMkLst>
        </pc:spChg>
        <pc:spChg chg="del">
          <ac:chgData name="Shiwei Fang" userId="040b45b104065cfa" providerId="LiveId" clId="{31AE250F-24B0-4451-A565-2BE2E8B94EF2}" dt="2020-05-12T02:19:23.832" v="10" actId="478"/>
          <ac:spMkLst>
            <pc:docMk/>
            <pc:sldMk cId="3100264691" sldId="350"/>
            <ac:spMk id="8" creationId="{80629A46-ED13-45A5-B709-DA89A7045C66}"/>
          </ac:spMkLst>
        </pc:spChg>
      </pc:sldChg>
      <pc:sldChg chg="addSp delSp modSp new mod modAnim">
        <pc:chgData name="Shiwei Fang" userId="040b45b104065cfa" providerId="LiveId" clId="{31AE250F-24B0-4451-A565-2BE2E8B94EF2}" dt="2020-05-21T21:36:40.116" v="9000" actId="1076"/>
        <pc:sldMkLst>
          <pc:docMk/>
          <pc:sldMk cId="2356689200" sldId="351"/>
        </pc:sldMkLst>
        <pc:spChg chg="del">
          <ac:chgData name="Shiwei Fang" userId="040b45b104065cfa" providerId="LiveId" clId="{31AE250F-24B0-4451-A565-2BE2E8B94EF2}" dt="2020-05-12T03:28:58.161" v="1337" actId="478"/>
          <ac:spMkLst>
            <pc:docMk/>
            <pc:sldMk cId="2356689200" sldId="351"/>
            <ac:spMk id="3" creationId="{B64AFB68-3815-43B0-A970-0F7506C70297}"/>
          </ac:spMkLst>
        </pc:spChg>
        <pc:spChg chg="mod">
          <ac:chgData name="Shiwei Fang" userId="040b45b104065cfa" providerId="LiveId" clId="{31AE250F-24B0-4451-A565-2BE2E8B94EF2}" dt="2020-05-21T19:37:46.895" v="8074" actId="20577"/>
          <ac:spMkLst>
            <pc:docMk/>
            <pc:sldMk cId="2356689200" sldId="351"/>
            <ac:spMk id="4" creationId="{16AFB67A-6046-4A03-9453-123175FA3036}"/>
          </ac:spMkLst>
        </pc:spChg>
        <pc:spChg chg="add del mod">
          <ac:chgData name="Shiwei Fang" userId="040b45b104065cfa" providerId="LiveId" clId="{31AE250F-24B0-4451-A565-2BE2E8B94EF2}" dt="2020-05-21T21:34:16.145" v="8938" actId="478"/>
          <ac:spMkLst>
            <pc:docMk/>
            <pc:sldMk cId="2356689200" sldId="351"/>
            <ac:spMk id="6" creationId="{F4957C12-8C74-40FF-BA97-AE8A41D07B24}"/>
          </ac:spMkLst>
        </pc:spChg>
        <pc:spChg chg="add del mod">
          <ac:chgData name="Shiwei Fang" userId="040b45b104065cfa" providerId="LiveId" clId="{31AE250F-24B0-4451-A565-2BE2E8B94EF2}" dt="2020-05-21T21:34:19.450" v="8939" actId="478"/>
          <ac:spMkLst>
            <pc:docMk/>
            <pc:sldMk cId="2356689200" sldId="351"/>
            <ac:spMk id="7" creationId="{ACADAD0A-FA22-47B6-8AF7-C225AF36204F}"/>
          </ac:spMkLst>
        </pc:spChg>
        <pc:spChg chg="add mod">
          <ac:chgData name="Shiwei Fang" userId="040b45b104065cfa" providerId="LiveId" clId="{31AE250F-24B0-4451-A565-2BE2E8B94EF2}" dt="2020-05-21T21:35:48.230" v="8956" actId="1076"/>
          <ac:spMkLst>
            <pc:docMk/>
            <pc:sldMk cId="2356689200" sldId="351"/>
            <ac:spMk id="8" creationId="{37D0AF36-2B0B-4183-891F-37047631B757}"/>
          </ac:spMkLst>
        </pc:spChg>
        <pc:spChg chg="add mod">
          <ac:chgData name="Shiwei Fang" userId="040b45b104065cfa" providerId="LiveId" clId="{31AE250F-24B0-4451-A565-2BE2E8B94EF2}" dt="2020-05-21T21:36:40.116" v="9000" actId="1076"/>
          <ac:spMkLst>
            <pc:docMk/>
            <pc:sldMk cId="2356689200" sldId="351"/>
            <ac:spMk id="13" creationId="{652A5AE9-1ABF-4870-AA99-2E4244184276}"/>
          </ac:spMkLst>
        </pc:spChg>
        <pc:spChg chg="add mod">
          <ac:chgData name="Shiwei Fang" userId="040b45b104065cfa" providerId="LiveId" clId="{31AE250F-24B0-4451-A565-2BE2E8B94EF2}" dt="2020-05-21T21:35:44.218" v="8955" actId="1076"/>
          <ac:spMkLst>
            <pc:docMk/>
            <pc:sldMk cId="2356689200" sldId="351"/>
            <ac:spMk id="15" creationId="{C6EEDF2B-5974-4F3E-A33F-19500B88EB25}"/>
          </ac:spMkLst>
        </pc:spChg>
        <pc:picChg chg="add del mod">
          <ac:chgData name="Shiwei Fang" userId="040b45b104065cfa" providerId="LiveId" clId="{31AE250F-24B0-4451-A565-2BE2E8B94EF2}" dt="2020-05-21T19:36:38.530" v="8069" actId="478"/>
          <ac:picMkLst>
            <pc:docMk/>
            <pc:sldMk cId="2356689200" sldId="351"/>
            <ac:picMk id="5" creationId="{10CCE17C-5FDE-4BD1-A1B1-C330AE901664}"/>
          </ac:picMkLst>
        </pc:picChg>
        <pc:picChg chg="add mod modCrop">
          <ac:chgData name="Shiwei Fang" userId="040b45b104065cfa" providerId="LiveId" clId="{31AE250F-24B0-4451-A565-2BE2E8B94EF2}" dt="2020-05-21T21:35:08.430" v="8946" actId="1076"/>
          <ac:picMkLst>
            <pc:docMk/>
            <pc:sldMk cId="2356689200" sldId="351"/>
            <ac:picMk id="9" creationId="{F2EBF6DA-8ABA-409A-B621-09620689671D}"/>
          </ac:picMkLst>
        </pc:picChg>
        <pc:picChg chg="add mod">
          <ac:chgData name="Shiwei Fang" userId="040b45b104065cfa" providerId="LiveId" clId="{31AE250F-24B0-4451-A565-2BE2E8B94EF2}" dt="2020-05-21T21:35:20.463" v="8949" actId="1076"/>
          <ac:picMkLst>
            <pc:docMk/>
            <pc:sldMk cId="2356689200" sldId="351"/>
            <ac:picMk id="12" creationId="{8A15442C-20E6-4AE9-A2E9-9A6D444CABA8}"/>
          </ac:picMkLst>
        </pc:picChg>
        <pc:picChg chg="add mod modCrop">
          <ac:chgData name="Shiwei Fang" userId="040b45b104065cfa" providerId="LiveId" clId="{31AE250F-24B0-4451-A565-2BE2E8B94EF2}" dt="2020-05-21T21:35:34.615" v="8953" actId="1076"/>
          <ac:picMkLst>
            <pc:docMk/>
            <pc:sldMk cId="2356689200" sldId="351"/>
            <ac:picMk id="14" creationId="{AD05DD83-1DAD-4BD1-B883-FCDD76244C91}"/>
          </ac:picMkLst>
        </pc:picChg>
        <pc:cxnChg chg="add del mod">
          <ac:chgData name="Shiwei Fang" userId="040b45b104065cfa" providerId="LiveId" clId="{31AE250F-24B0-4451-A565-2BE2E8B94EF2}" dt="2020-05-21T21:34:16.145" v="8938" actId="478"/>
          <ac:cxnSpMkLst>
            <pc:docMk/>
            <pc:sldMk cId="2356689200" sldId="351"/>
            <ac:cxnSpMk id="10" creationId="{E49F1F9B-4AAE-495F-BBB2-DE6A016A422E}"/>
          </ac:cxnSpMkLst>
        </pc:cxnChg>
        <pc:cxnChg chg="add del mod">
          <ac:chgData name="Shiwei Fang" userId="040b45b104065cfa" providerId="LiveId" clId="{31AE250F-24B0-4451-A565-2BE2E8B94EF2}" dt="2020-05-21T21:34:19.450" v="8939" actId="478"/>
          <ac:cxnSpMkLst>
            <pc:docMk/>
            <pc:sldMk cId="2356689200" sldId="351"/>
            <ac:cxnSpMk id="11" creationId="{DCE5F099-F075-4BF9-BF8D-979597976583}"/>
          </ac:cxnSpMkLst>
        </pc:cxnChg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3412394524" sldId="351"/>
        </pc:sldMkLst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451160253" sldId="352"/>
        </pc:sldMkLst>
      </pc:sldChg>
      <pc:sldChg chg="addSp modSp add mod">
        <pc:chgData name="Shiwei Fang" userId="040b45b104065cfa" providerId="LiveId" clId="{31AE250F-24B0-4451-A565-2BE2E8B94EF2}" dt="2020-05-21T19:43:29.460" v="8218" actId="27636"/>
        <pc:sldMkLst>
          <pc:docMk/>
          <pc:sldMk cId="1027168632" sldId="352"/>
        </pc:sldMkLst>
        <pc:spChg chg="mod">
          <ac:chgData name="Shiwei Fang" userId="040b45b104065cfa" providerId="LiveId" clId="{31AE250F-24B0-4451-A565-2BE2E8B94EF2}" dt="2020-05-21T19:43:29.460" v="8218" actId="27636"/>
          <ac:spMkLst>
            <pc:docMk/>
            <pc:sldMk cId="1027168632" sldId="352"/>
            <ac:spMk id="3" creationId="{B64AFB68-3815-43B0-A970-0F7506C70297}"/>
          </ac:spMkLst>
        </pc:spChg>
        <pc:spChg chg="mod">
          <ac:chgData name="Shiwei Fang" userId="040b45b104065cfa" providerId="LiveId" clId="{31AE250F-24B0-4451-A565-2BE2E8B94EF2}" dt="2020-05-21T19:37:56.295" v="8087" actId="20577"/>
          <ac:spMkLst>
            <pc:docMk/>
            <pc:sldMk cId="1027168632" sldId="352"/>
            <ac:spMk id="4" creationId="{16AFB67A-6046-4A03-9453-123175FA3036}"/>
          </ac:spMkLst>
        </pc:spChg>
        <pc:picChg chg="add mod modCrop">
          <ac:chgData name="Shiwei Fang" userId="040b45b104065cfa" providerId="LiveId" clId="{31AE250F-24B0-4451-A565-2BE2E8B94EF2}" dt="2020-05-21T19:43:22.411" v="8215" actId="1076"/>
          <ac:picMkLst>
            <pc:docMk/>
            <pc:sldMk cId="1027168632" sldId="352"/>
            <ac:picMk id="5" creationId="{046AC95D-665F-4A44-8C5D-86E90992D7F5}"/>
          </ac:picMkLst>
        </pc:picChg>
        <pc:picChg chg="add mod modCrop">
          <ac:chgData name="Shiwei Fang" userId="040b45b104065cfa" providerId="LiveId" clId="{31AE250F-24B0-4451-A565-2BE2E8B94EF2}" dt="2020-05-21T19:43:24.799" v="8216" actId="1076"/>
          <ac:picMkLst>
            <pc:docMk/>
            <pc:sldMk cId="1027168632" sldId="352"/>
            <ac:picMk id="6" creationId="{A44C80A3-BDA7-43C4-AE6C-0208CF102EFF}"/>
          </ac:picMkLst>
        </pc:picChg>
      </pc:sldChg>
      <pc:sldChg chg="modSp new mod">
        <pc:chgData name="Shiwei Fang" userId="040b45b104065cfa" providerId="LiveId" clId="{31AE250F-24B0-4451-A565-2BE2E8B94EF2}" dt="2020-05-21T19:48:25.084" v="8293" actId="21"/>
        <pc:sldMkLst>
          <pc:docMk/>
          <pc:sldMk cId="1142935213" sldId="353"/>
        </pc:sldMkLst>
        <pc:spChg chg="mod">
          <ac:chgData name="Shiwei Fang" userId="040b45b104065cfa" providerId="LiveId" clId="{31AE250F-24B0-4451-A565-2BE2E8B94EF2}" dt="2020-05-21T19:48:25.084" v="8293" actId="21"/>
          <ac:spMkLst>
            <pc:docMk/>
            <pc:sldMk cId="1142935213" sldId="353"/>
            <ac:spMk id="3" creationId="{35D16325-B817-4AEE-9D58-71AB3EE370BD}"/>
          </ac:spMkLst>
        </pc:spChg>
        <pc:spChg chg="mod">
          <ac:chgData name="Shiwei Fang" userId="040b45b104065cfa" providerId="LiveId" clId="{31AE250F-24B0-4451-A565-2BE2E8B94EF2}" dt="2020-05-21T19:44:21.932" v="8238" actId="313"/>
          <ac:spMkLst>
            <pc:docMk/>
            <pc:sldMk cId="1142935213" sldId="353"/>
            <ac:spMk id="4" creationId="{44342B93-BB6C-493A-8975-C1BA38452CBB}"/>
          </ac:spMkLst>
        </pc:spChg>
      </pc:sldChg>
      <pc:sldChg chg="del">
        <pc:chgData name="Shiwei Fang" userId="040b45b104065cfa" providerId="LiveId" clId="{31AE250F-24B0-4451-A565-2BE2E8B94EF2}" dt="2020-05-12T02:18:53.457" v="4" actId="47"/>
        <pc:sldMkLst>
          <pc:docMk/>
          <pc:sldMk cId="2865676081" sldId="353"/>
        </pc:sldMkLst>
      </pc:sldChg>
      <pc:sldChg chg="addSp modSp new mod">
        <pc:chgData name="Shiwei Fang" userId="040b45b104065cfa" providerId="LiveId" clId="{31AE250F-24B0-4451-A565-2BE2E8B94EF2}" dt="2020-05-25T21:09:55.708" v="11285" actId="20577"/>
        <pc:sldMkLst>
          <pc:docMk/>
          <pc:sldMk cId="802112822" sldId="354"/>
        </pc:sldMkLst>
        <pc:spChg chg="mod">
          <ac:chgData name="Shiwei Fang" userId="040b45b104065cfa" providerId="LiveId" clId="{31AE250F-24B0-4451-A565-2BE2E8B94EF2}" dt="2020-05-25T21:09:55.708" v="11285" actId="20577"/>
          <ac:spMkLst>
            <pc:docMk/>
            <pc:sldMk cId="802112822" sldId="354"/>
            <ac:spMk id="3" creationId="{19661790-3B8E-4DB3-BA4D-2E8ADC1E3FA2}"/>
          </ac:spMkLst>
        </pc:spChg>
        <pc:spChg chg="mod">
          <ac:chgData name="Shiwei Fang" userId="040b45b104065cfa" providerId="LiveId" clId="{31AE250F-24B0-4451-A565-2BE2E8B94EF2}" dt="2020-05-23T21:31:34.878" v="10900" actId="14100"/>
          <ac:spMkLst>
            <pc:docMk/>
            <pc:sldMk cId="802112822" sldId="354"/>
            <ac:spMk id="4" creationId="{7EE8D9E5-AFD7-4A40-914F-4CCCC136C998}"/>
          </ac:spMkLst>
        </pc:spChg>
        <pc:spChg chg="add mod">
          <ac:chgData name="Shiwei Fang" userId="040b45b104065cfa" providerId="LiveId" clId="{31AE250F-24B0-4451-A565-2BE2E8B94EF2}" dt="2020-05-23T21:31:20.663" v="10899" actId="1076"/>
          <ac:spMkLst>
            <pc:docMk/>
            <pc:sldMk cId="802112822" sldId="354"/>
            <ac:spMk id="6" creationId="{60175564-1DEA-4337-A6DF-DF995752413B}"/>
          </ac:spMkLst>
        </pc:spChg>
        <pc:picChg chg="add mod">
          <ac:chgData name="Shiwei Fang" userId="040b45b104065cfa" providerId="LiveId" clId="{31AE250F-24B0-4451-A565-2BE2E8B94EF2}" dt="2020-05-23T21:31:20.663" v="10899" actId="1076"/>
          <ac:picMkLst>
            <pc:docMk/>
            <pc:sldMk cId="802112822" sldId="354"/>
            <ac:picMk id="5" creationId="{C6B1F3A5-1D02-4D43-A6BA-5FA5D73B9F95}"/>
          </ac:picMkLst>
        </pc:picChg>
      </pc:sldChg>
      <pc:sldChg chg="addSp modSp new mod">
        <pc:chgData name="Shiwei Fang" userId="040b45b104065cfa" providerId="LiveId" clId="{31AE250F-24B0-4451-A565-2BE2E8B94EF2}" dt="2020-05-23T21:29:14.280" v="10812" actId="20577"/>
        <pc:sldMkLst>
          <pc:docMk/>
          <pc:sldMk cId="436202879" sldId="355"/>
        </pc:sldMkLst>
        <pc:spChg chg="mod">
          <ac:chgData name="Shiwei Fang" userId="040b45b104065cfa" providerId="LiveId" clId="{31AE250F-24B0-4451-A565-2BE2E8B94EF2}" dt="2020-05-21T19:53:06.586" v="8346" actId="20577"/>
          <ac:spMkLst>
            <pc:docMk/>
            <pc:sldMk cId="436202879" sldId="355"/>
            <ac:spMk id="3" creationId="{2D0B3661-DB20-42F1-9A02-E37D476E2418}"/>
          </ac:spMkLst>
        </pc:spChg>
        <pc:spChg chg="mod">
          <ac:chgData name="Shiwei Fang" userId="040b45b104065cfa" providerId="LiveId" clId="{31AE250F-24B0-4451-A565-2BE2E8B94EF2}" dt="2020-05-23T21:29:14.280" v="10812" actId="20577"/>
          <ac:spMkLst>
            <pc:docMk/>
            <pc:sldMk cId="436202879" sldId="355"/>
            <ac:spMk id="4" creationId="{C2887B40-F7FA-4CD2-9701-4CF4049205D3}"/>
          </ac:spMkLst>
        </pc:spChg>
        <pc:spChg chg="add mod">
          <ac:chgData name="Shiwei Fang" userId="040b45b104065cfa" providerId="LiveId" clId="{31AE250F-24B0-4451-A565-2BE2E8B94EF2}" dt="2020-05-21T20:06:37.987" v="8853" actId="14100"/>
          <ac:spMkLst>
            <pc:docMk/>
            <pc:sldMk cId="436202879" sldId="355"/>
            <ac:spMk id="6" creationId="{CD4FB98C-B54C-47E6-A941-A3673A240B26}"/>
          </ac:spMkLst>
        </pc:spChg>
        <pc:picChg chg="add mod">
          <ac:chgData name="Shiwei Fang" userId="040b45b104065cfa" providerId="LiveId" clId="{31AE250F-24B0-4451-A565-2BE2E8B94EF2}" dt="2020-05-21T19:53:11.445" v="8347" actId="1076"/>
          <ac:picMkLst>
            <pc:docMk/>
            <pc:sldMk cId="436202879" sldId="355"/>
            <ac:picMk id="5" creationId="{5243E513-86EF-491E-892A-F9CFFE380946}"/>
          </ac:picMkLst>
        </pc:picChg>
      </pc:sldChg>
      <pc:sldChg chg="addSp modSp add del mod modAnim">
        <pc:chgData name="Shiwei Fang" userId="040b45b104065cfa" providerId="LiveId" clId="{31AE250F-24B0-4451-A565-2BE2E8B94EF2}" dt="2020-05-21T18:59:40.325" v="6994" actId="47"/>
        <pc:sldMkLst>
          <pc:docMk/>
          <pc:sldMk cId="3767959520" sldId="356"/>
        </pc:sldMkLst>
        <pc:spChg chg="mod">
          <ac:chgData name="Shiwei Fang" userId="040b45b104065cfa" providerId="LiveId" clId="{31AE250F-24B0-4451-A565-2BE2E8B94EF2}" dt="2020-05-12T03:17:09.929" v="979" actId="20577"/>
          <ac:spMkLst>
            <pc:docMk/>
            <pc:sldMk cId="3767959520" sldId="356"/>
            <ac:spMk id="3" creationId="{0E760CD6-A8D4-42FD-9436-6611A9FD0D3E}"/>
          </ac:spMkLst>
        </pc:spChg>
        <pc:spChg chg="mod">
          <ac:chgData name="Shiwei Fang" userId="040b45b104065cfa" providerId="LiveId" clId="{31AE250F-24B0-4451-A565-2BE2E8B94EF2}" dt="2020-05-12T03:02:52.037" v="496" actId="20577"/>
          <ac:spMkLst>
            <pc:docMk/>
            <pc:sldMk cId="3767959520" sldId="356"/>
            <ac:spMk id="4" creationId="{8D4DB902-CE13-4A76-BB6D-8F28FDF367A0}"/>
          </ac:spMkLst>
        </pc:spChg>
        <pc:picChg chg="add mod">
          <ac:chgData name="Shiwei Fang" userId="040b45b104065cfa" providerId="LiveId" clId="{31AE250F-24B0-4451-A565-2BE2E8B94EF2}" dt="2020-05-12T03:19:35.948" v="991" actId="1076"/>
          <ac:picMkLst>
            <pc:docMk/>
            <pc:sldMk cId="3767959520" sldId="356"/>
            <ac:picMk id="5" creationId="{4F5B552F-677B-4BBB-A57C-7C049828B3B3}"/>
          </ac:picMkLst>
        </pc:picChg>
        <pc:picChg chg="add mod">
          <ac:chgData name="Shiwei Fang" userId="040b45b104065cfa" providerId="LiveId" clId="{31AE250F-24B0-4451-A565-2BE2E8B94EF2}" dt="2020-05-12T03:19:38.468" v="992" actId="1076"/>
          <ac:picMkLst>
            <pc:docMk/>
            <pc:sldMk cId="3767959520" sldId="356"/>
            <ac:picMk id="6" creationId="{D7CBCBFC-D858-422C-99C1-D8B825861A4E}"/>
          </ac:picMkLst>
        </pc:picChg>
      </pc:sldChg>
      <pc:sldChg chg="addSp modSp add del mod modAnim">
        <pc:chgData name="Shiwei Fang" userId="040b45b104065cfa" providerId="LiveId" clId="{31AE250F-24B0-4451-A565-2BE2E8B94EF2}" dt="2020-05-21T18:59:40.325" v="6994" actId="47"/>
        <pc:sldMkLst>
          <pc:docMk/>
          <pc:sldMk cId="904267875" sldId="357"/>
        </pc:sldMkLst>
        <pc:spChg chg="mod">
          <ac:chgData name="Shiwei Fang" userId="040b45b104065cfa" providerId="LiveId" clId="{31AE250F-24B0-4451-A565-2BE2E8B94EF2}" dt="2020-05-12T03:21:07.057" v="1090" actId="15"/>
          <ac:spMkLst>
            <pc:docMk/>
            <pc:sldMk cId="904267875" sldId="357"/>
            <ac:spMk id="3" creationId="{0E760CD6-A8D4-42FD-9436-6611A9FD0D3E}"/>
          </ac:spMkLst>
        </pc:spChg>
        <pc:spChg chg="mod">
          <ac:chgData name="Shiwei Fang" userId="040b45b104065cfa" providerId="LiveId" clId="{31AE250F-24B0-4451-A565-2BE2E8B94EF2}" dt="2020-05-18T20:04:38.992" v="3524" actId="20577"/>
          <ac:spMkLst>
            <pc:docMk/>
            <pc:sldMk cId="904267875" sldId="357"/>
            <ac:spMk id="4" creationId="{8D4DB902-CE13-4A76-BB6D-8F28FDF367A0}"/>
          </ac:spMkLst>
        </pc:spChg>
        <pc:picChg chg="add mod">
          <ac:chgData name="Shiwei Fang" userId="040b45b104065cfa" providerId="LiveId" clId="{31AE250F-24B0-4451-A565-2BE2E8B94EF2}" dt="2020-05-12T03:21:12.567" v="1091" actId="1076"/>
          <ac:picMkLst>
            <pc:docMk/>
            <pc:sldMk cId="904267875" sldId="357"/>
            <ac:picMk id="5" creationId="{7AB12C15-B3F2-49D3-A3D7-48CB9A4A5612}"/>
          </ac:picMkLst>
        </pc:picChg>
      </pc:sldChg>
      <pc:sldChg chg="modSp new del mod">
        <pc:chgData name="Shiwei Fang" userId="040b45b104065cfa" providerId="LiveId" clId="{31AE250F-24B0-4451-A565-2BE2E8B94EF2}" dt="2020-05-21T19:43:41.880" v="8219" actId="47"/>
        <pc:sldMkLst>
          <pc:docMk/>
          <pc:sldMk cId="249575421" sldId="358"/>
        </pc:sldMkLst>
        <pc:spChg chg="mod">
          <ac:chgData name="Shiwei Fang" userId="040b45b104065cfa" providerId="LiveId" clId="{31AE250F-24B0-4451-A565-2BE2E8B94EF2}" dt="2020-05-21T19:39:11.964" v="8104" actId="21"/>
          <ac:spMkLst>
            <pc:docMk/>
            <pc:sldMk cId="249575421" sldId="358"/>
            <ac:spMk id="3" creationId="{F2FE388E-5E81-41E2-8749-C627558E47A1}"/>
          </ac:spMkLst>
        </pc:spChg>
        <pc:spChg chg="mod">
          <ac:chgData name="Shiwei Fang" userId="040b45b104065cfa" providerId="LiveId" clId="{31AE250F-24B0-4451-A565-2BE2E8B94EF2}" dt="2020-05-21T19:38:50.736" v="8103" actId="20577"/>
          <ac:spMkLst>
            <pc:docMk/>
            <pc:sldMk cId="249575421" sldId="358"/>
            <ac:spMk id="4" creationId="{18A11C1A-9468-4E6D-B454-0653894CDA45}"/>
          </ac:spMkLst>
        </pc:spChg>
      </pc:sldChg>
      <pc:sldChg chg="addSp delSp modSp add del mod modAnim">
        <pc:chgData name="Shiwei Fang" userId="040b45b104065cfa" providerId="LiveId" clId="{31AE250F-24B0-4451-A565-2BE2E8B94EF2}" dt="2020-05-21T04:54:27.575" v="4922" actId="47"/>
        <pc:sldMkLst>
          <pc:docMk/>
          <pc:sldMk cId="432984174" sldId="359"/>
        </pc:sldMkLst>
        <pc:spChg chg="mod">
          <ac:chgData name="Shiwei Fang" userId="040b45b104065cfa" providerId="LiveId" clId="{31AE250F-24B0-4451-A565-2BE2E8B94EF2}" dt="2020-05-15T20:49:48.169" v="3354" actId="20577"/>
          <ac:spMkLst>
            <pc:docMk/>
            <pc:sldMk cId="432984174" sldId="359"/>
            <ac:spMk id="3" creationId="{0E760CD6-A8D4-42FD-9436-6611A9FD0D3E}"/>
          </ac:spMkLst>
        </pc:spChg>
        <pc:spChg chg="mod">
          <ac:chgData name="Shiwei Fang" userId="040b45b104065cfa" providerId="LiveId" clId="{31AE250F-24B0-4451-A565-2BE2E8B94EF2}" dt="2020-05-18T20:08:05.566" v="3546"/>
          <ac:spMkLst>
            <pc:docMk/>
            <pc:sldMk cId="432984174" sldId="359"/>
            <ac:spMk id="4" creationId="{8D4DB902-CE13-4A76-BB6D-8F28FDF367A0}"/>
          </ac:spMkLst>
        </pc:spChg>
        <pc:picChg chg="del">
          <ac:chgData name="Shiwei Fang" userId="040b45b104065cfa" providerId="LiveId" clId="{31AE250F-24B0-4451-A565-2BE2E8B94EF2}" dt="2020-05-15T20:46:01.119" v="3319" actId="478"/>
          <ac:picMkLst>
            <pc:docMk/>
            <pc:sldMk cId="432984174" sldId="359"/>
            <ac:picMk id="6" creationId="{52490AA3-7C03-4009-9A93-942A887EB6EC}"/>
          </ac:picMkLst>
        </pc:picChg>
        <pc:picChg chg="add del mod">
          <ac:chgData name="Shiwei Fang" userId="040b45b104065cfa" providerId="LiveId" clId="{31AE250F-24B0-4451-A565-2BE2E8B94EF2}" dt="2020-05-15T20:48:43.974" v="3331"/>
          <ac:picMkLst>
            <pc:docMk/>
            <pc:sldMk cId="432984174" sldId="359"/>
            <ac:picMk id="7" creationId="{F008E043-A0C3-4CC8-8434-77ECBDD08797}"/>
          </ac:picMkLst>
        </pc:picChg>
        <pc:picChg chg="add del mod">
          <ac:chgData name="Shiwei Fang" userId="040b45b104065cfa" providerId="LiveId" clId="{31AE250F-24B0-4451-A565-2BE2E8B94EF2}" dt="2020-05-15T20:48:41.642" v="3328"/>
          <ac:picMkLst>
            <pc:docMk/>
            <pc:sldMk cId="432984174" sldId="359"/>
            <ac:picMk id="9" creationId="{685F621D-6D89-467F-9A1D-C0E690C4C7DC}"/>
          </ac:picMkLst>
        </pc:picChg>
        <pc:picChg chg="add mod">
          <ac:chgData name="Shiwei Fang" userId="040b45b104065cfa" providerId="LiveId" clId="{31AE250F-24B0-4451-A565-2BE2E8B94EF2}" dt="2020-05-15T20:48:57.479" v="3335"/>
          <ac:picMkLst>
            <pc:docMk/>
            <pc:sldMk cId="432984174" sldId="359"/>
            <ac:picMk id="10" creationId="{6BF8E64B-F26B-4577-9A9B-03449E174EBD}"/>
          </ac:picMkLst>
        </pc:picChg>
      </pc:sldChg>
      <pc:sldChg chg="addSp modSp add del mod">
        <pc:chgData name="Shiwei Fang" userId="040b45b104065cfa" providerId="LiveId" clId="{31AE250F-24B0-4451-A565-2BE2E8B94EF2}" dt="2020-05-15T20:58:35.211" v="3360" actId="47"/>
        <pc:sldMkLst>
          <pc:docMk/>
          <pc:sldMk cId="2675014267" sldId="360"/>
        </pc:sldMkLst>
        <pc:picChg chg="add mod">
          <ac:chgData name="Shiwei Fang" userId="040b45b104065cfa" providerId="LiveId" clId="{31AE250F-24B0-4451-A565-2BE2E8B94EF2}" dt="2020-05-15T20:57:29.953" v="3356" actId="1076"/>
          <ac:picMkLst>
            <pc:docMk/>
            <pc:sldMk cId="2675014267" sldId="360"/>
            <ac:picMk id="6" creationId="{69BBFD61-9668-4823-9F78-971E770C4CBA}"/>
          </ac:picMkLst>
        </pc:picChg>
      </pc:sldChg>
      <pc:sldChg chg="delSp modSp add del mod modAnim">
        <pc:chgData name="Shiwei Fang" userId="040b45b104065cfa" providerId="LiveId" clId="{31AE250F-24B0-4451-A565-2BE2E8B94EF2}" dt="2020-05-21T04:54:29.025" v="4923" actId="47"/>
        <pc:sldMkLst>
          <pc:docMk/>
          <pc:sldMk cId="1570002078" sldId="361"/>
        </pc:sldMkLst>
        <pc:spChg chg="mod">
          <ac:chgData name="Shiwei Fang" userId="040b45b104065cfa" providerId="LiveId" clId="{31AE250F-24B0-4451-A565-2BE2E8B94EF2}" dt="2020-05-15T20:58:27.148" v="3358" actId="20577"/>
          <ac:spMkLst>
            <pc:docMk/>
            <pc:sldMk cId="1570002078" sldId="361"/>
            <ac:spMk id="3" creationId="{0E760CD6-A8D4-42FD-9436-6611A9FD0D3E}"/>
          </ac:spMkLst>
        </pc:spChg>
        <pc:spChg chg="mod">
          <ac:chgData name="Shiwei Fang" userId="040b45b104065cfa" providerId="LiveId" clId="{31AE250F-24B0-4451-A565-2BE2E8B94EF2}" dt="2020-05-18T20:08:08.937" v="3547"/>
          <ac:spMkLst>
            <pc:docMk/>
            <pc:sldMk cId="1570002078" sldId="361"/>
            <ac:spMk id="4" creationId="{8D4DB902-CE13-4A76-BB6D-8F28FDF367A0}"/>
          </ac:spMkLst>
        </pc:spChg>
        <pc:picChg chg="del mod">
          <ac:chgData name="Shiwei Fang" userId="040b45b104065cfa" providerId="LiveId" clId="{31AE250F-24B0-4451-A565-2BE2E8B94EF2}" dt="2020-05-21T04:51:15.618" v="4678" actId="21"/>
          <ac:picMkLst>
            <pc:docMk/>
            <pc:sldMk cId="1570002078" sldId="361"/>
            <ac:picMk id="6" creationId="{69BBFD61-9668-4823-9F78-971E770C4CBA}"/>
          </ac:picMkLst>
        </pc:picChg>
      </pc:sldChg>
      <pc:sldChg chg="modSp new mod">
        <pc:chgData name="Shiwei Fang" userId="040b45b104065cfa" providerId="LiveId" clId="{31AE250F-24B0-4451-A565-2BE2E8B94EF2}" dt="2020-05-18T20:03:27.827" v="3517" actId="20577"/>
        <pc:sldMkLst>
          <pc:docMk/>
          <pc:sldMk cId="1595277207" sldId="362"/>
        </pc:sldMkLst>
        <pc:spChg chg="mod">
          <ac:chgData name="Shiwei Fang" userId="040b45b104065cfa" providerId="LiveId" clId="{31AE250F-24B0-4451-A565-2BE2E8B94EF2}" dt="2020-05-18T20:03:23.938" v="3507" actId="20577"/>
          <ac:spMkLst>
            <pc:docMk/>
            <pc:sldMk cId="1595277207" sldId="362"/>
            <ac:spMk id="2" creationId="{D054D35F-FF94-428C-BBC8-5343F39F3AD8}"/>
          </ac:spMkLst>
        </pc:spChg>
        <pc:spChg chg="mod">
          <ac:chgData name="Shiwei Fang" userId="040b45b104065cfa" providerId="LiveId" clId="{31AE250F-24B0-4451-A565-2BE2E8B94EF2}" dt="2020-05-18T20:03:27.827" v="3517" actId="20577"/>
          <ac:spMkLst>
            <pc:docMk/>
            <pc:sldMk cId="1595277207" sldId="362"/>
            <ac:spMk id="3" creationId="{D8C50EB7-23D7-4915-99BD-D55C4761B345}"/>
          </ac:spMkLst>
        </pc:spChg>
      </pc:sldChg>
      <pc:sldChg chg="modSp new del mod">
        <pc:chgData name="Shiwei Fang" userId="040b45b104065cfa" providerId="LiveId" clId="{31AE250F-24B0-4451-A565-2BE2E8B94EF2}" dt="2020-05-21T03:50:38.320" v="3634" actId="47"/>
        <pc:sldMkLst>
          <pc:docMk/>
          <pc:sldMk cId="3121916501" sldId="363"/>
        </pc:sldMkLst>
        <pc:spChg chg="mod">
          <ac:chgData name="Shiwei Fang" userId="040b45b104065cfa" providerId="LiveId" clId="{31AE250F-24B0-4451-A565-2BE2E8B94EF2}" dt="2020-05-18T20:12:35.749" v="3633" actId="20577"/>
          <ac:spMkLst>
            <pc:docMk/>
            <pc:sldMk cId="3121916501" sldId="363"/>
            <ac:spMk id="3" creationId="{0A306408-D30D-4883-B19B-88C54DE11C08}"/>
          </ac:spMkLst>
        </pc:spChg>
        <pc:spChg chg="mod">
          <ac:chgData name="Shiwei Fang" userId="040b45b104065cfa" providerId="LiveId" clId="{31AE250F-24B0-4451-A565-2BE2E8B94EF2}" dt="2020-05-18T20:11:14.877" v="3555" actId="20577"/>
          <ac:spMkLst>
            <pc:docMk/>
            <pc:sldMk cId="3121916501" sldId="363"/>
            <ac:spMk id="4" creationId="{F2162168-DDD9-4D73-9E84-9CBE724E3815}"/>
          </ac:spMkLst>
        </pc:spChg>
      </pc:sldChg>
      <pc:sldChg chg="del">
        <pc:chgData name="Shiwei Fang" userId="040b45b104065cfa" providerId="LiveId" clId="{31AE250F-24B0-4451-A565-2BE2E8B94EF2}" dt="2020-05-21T03:50:39.077" v="3635" actId="47"/>
        <pc:sldMkLst>
          <pc:docMk/>
          <pc:sldMk cId="1008511000" sldId="364"/>
        </pc:sldMkLst>
      </pc:sldChg>
      <pc:sldChg chg="del">
        <pc:chgData name="Shiwei Fang" userId="040b45b104065cfa" providerId="LiveId" clId="{31AE250F-24B0-4451-A565-2BE2E8B94EF2}" dt="2020-05-21T04:01:03.157" v="4063" actId="47"/>
        <pc:sldMkLst>
          <pc:docMk/>
          <pc:sldMk cId="1548268757" sldId="365"/>
        </pc:sldMkLst>
      </pc:sldChg>
      <pc:sldChg chg="del">
        <pc:chgData name="Shiwei Fang" userId="040b45b104065cfa" providerId="LiveId" clId="{31AE250F-24B0-4451-A565-2BE2E8B94EF2}" dt="2020-05-21T04:04:47.326" v="4135" actId="47"/>
        <pc:sldMkLst>
          <pc:docMk/>
          <pc:sldMk cId="3038064200" sldId="366"/>
        </pc:sldMkLst>
      </pc:sldChg>
      <pc:sldChg chg="del">
        <pc:chgData name="Shiwei Fang" userId="040b45b104065cfa" providerId="LiveId" clId="{31AE250F-24B0-4451-A565-2BE2E8B94EF2}" dt="2020-05-21T04:20:55.631" v="4145" actId="47"/>
        <pc:sldMkLst>
          <pc:docMk/>
          <pc:sldMk cId="4179995839" sldId="367"/>
        </pc:sldMkLst>
      </pc:sldChg>
      <pc:sldChg chg="del">
        <pc:chgData name="Shiwei Fang" userId="040b45b104065cfa" providerId="LiveId" clId="{31AE250F-24B0-4451-A565-2BE2E8B94EF2}" dt="2020-05-21T04:20:00.213" v="4136" actId="47"/>
        <pc:sldMkLst>
          <pc:docMk/>
          <pc:sldMk cId="3836666348" sldId="368"/>
        </pc:sldMkLst>
      </pc:sldChg>
      <pc:sldChg chg="addSp modSp new mod">
        <pc:chgData name="Shiwei Fang" userId="040b45b104065cfa" providerId="LiveId" clId="{31AE250F-24B0-4451-A565-2BE2E8B94EF2}" dt="2020-05-23T21:30:05.627" v="10813" actId="20577"/>
        <pc:sldMkLst>
          <pc:docMk/>
          <pc:sldMk cId="3733007832" sldId="369"/>
        </pc:sldMkLst>
        <pc:spChg chg="mod">
          <ac:chgData name="Shiwei Fang" userId="040b45b104065cfa" providerId="LiveId" clId="{31AE250F-24B0-4451-A565-2BE2E8B94EF2}" dt="2020-05-21T18:40:25.368" v="6111" actId="20577"/>
          <ac:spMkLst>
            <pc:docMk/>
            <pc:sldMk cId="3733007832" sldId="369"/>
            <ac:spMk id="3" creationId="{8B4ABFB9-5082-4CCD-8D85-1DF2B6EF2477}"/>
          </ac:spMkLst>
        </pc:spChg>
        <pc:spChg chg="mod">
          <ac:chgData name="Shiwei Fang" userId="040b45b104065cfa" providerId="LiveId" clId="{31AE250F-24B0-4451-A565-2BE2E8B94EF2}" dt="2020-05-23T21:30:05.627" v="10813" actId="20577"/>
          <ac:spMkLst>
            <pc:docMk/>
            <pc:sldMk cId="3733007832" sldId="369"/>
            <ac:spMk id="4" creationId="{C71E244C-290C-4ADD-9A50-3C53A8F24029}"/>
          </ac:spMkLst>
        </pc:spChg>
        <pc:spChg chg="add mod">
          <ac:chgData name="Shiwei Fang" userId="040b45b104065cfa" providerId="LiveId" clId="{31AE250F-24B0-4451-A565-2BE2E8B94EF2}" dt="2020-05-21T18:41:30.577" v="6165" actId="1076"/>
          <ac:spMkLst>
            <pc:docMk/>
            <pc:sldMk cId="3733007832" sldId="369"/>
            <ac:spMk id="5" creationId="{D0BB5234-6D75-4CBC-BE2A-88047E80F25F}"/>
          </ac:spMkLst>
        </pc:spChg>
        <pc:spChg chg="add mod">
          <ac:chgData name="Shiwei Fang" userId="040b45b104065cfa" providerId="LiveId" clId="{31AE250F-24B0-4451-A565-2BE2E8B94EF2}" dt="2020-05-21T18:40:36.199" v="6112" actId="1076"/>
          <ac:spMkLst>
            <pc:docMk/>
            <pc:sldMk cId="3733007832" sldId="369"/>
            <ac:spMk id="9" creationId="{EBE3B1BF-81C8-4384-B88E-5744D7080543}"/>
          </ac:spMkLst>
        </pc:spChg>
        <pc:spChg chg="add mod">
          <ac:chgData name="Shiwei Fang" userId="040b45b104065cfa" providerId="LiveId" clId="{31AE250F-24B0-4451-A565-2BE2E8B94EF2}" dt="2020-05-21T18:40:36.199" v="6112" actId="1076"/>
          <ac:spMkLst>
            <pc:docMk/>
            <pc:sldMk cId="3733007832" sldId="369"/>
            <ac:spMk id="10" creationId="{BEEEF41F-832A-4A79-9EBB-94E8BBD05798}"/>
          </ac:spMkLst>
        </pc:spChg>
        <pc:spChg chg="add mod">
          <ac:chgData name="Shiwei Fang" userId="040b45b104065cfa" providerId="LiveId" clId="{31AE250F-24B0-4451-A565-2BE2E8B94EF2}" dt="2020-05-21T18:40:36.199" v="6112" actId="1076"/>
          <ac:spMkLst>
            <pc:docMk/>
            <pc:sldMk cId="3733007832" sldId="369"/>
            <ac:spMk id="11" creationId="{84959D7D-1996-41A0-8400-579B96FC6D43}"/>
          </ac:spMkLst>
        </pc:spChg>
        <pc:picChg chg="add mod">
          <ac:chgData name="Shiwei Fang" userId="040b45b104065cfa" providerId="LiveId" clId="{31AE250F-24B0-4451-A565-2BE2E8B94EF2}" dt="2020-05-21T18:40:36.199" v="6112" actId="1076"/>
          <ac:picMkLst>
            <pc:docMk/>
            <pc:sldMk cId="3733007832" sldId="369"/>
            <ac:picMk id="6" creationId="{E8FD7CE6-2AA5-44E1-A349-E1C663973CF6}"/>
          </ac:picMkLst>
        </pc:picChg>
        <pc:picChg chg="add mod">
          <ac:chgData name="Shiwei Fang" userId="040b45b104065cfa" providerId="LiveId" clId="{31AE250F-24B0-4451-A565-2BE2E8B94EF2}" dt="2020-05-21T18:40:36.199" v="6112" actId="1076"/>
          <ac:picMkLst>
            <pc:docMk/>
            <pc:sldMk cId="3733007832" sldId="369"/>
            <ac:picMk id="8" creationId="{63459FD6-A3EA-4DD6-86F8-0FB8F6B3BEEB}"/>
          </ac:picMkLst>
        </pc:picChg>
        <pc:cxnChg chg="add mod">
          <ac:chgData name="Shiwei Fang" userId="040b45b104065cfa" providerId="LiveId" clId="{31AE250F-24B0-4451-A565-2BE2E8B94EF2}" dt="2020-05-21T18:40:36.199" v="6112" actId="1076"/>
          <ac:cxnSpMkLst>
            <pc:docMk/>
            <pc:sldMk cId="3733007832" sldId="369"/>
            <ac:cxnSpMk id="13" creationId="{5501CE97-E64A-450A-964E-9107394076E3}"/>
          </ac:cxnSpMkLst>
        </pc:cxnChg>
        <pc:cxnChg chg="add mod">
          <ac:chgData name="Shiwei Fang" userId="040b45b104065cfa" providerId="LiveId" clId="{31AE250F-24B0-4451-A565-2BE2E8B94EF2}" dt="2020-05-21T18:40:36.199" v="6112" actId="1076"/>
          <ac:cxnSpMkLst>
            <pc:docMk/>
            <pc:sldMk cId="3733007832" sldId="369"/>
            <ac:cxnSpMk id="14" creationId="{80E131A0-AAE8-4D67-9DD1-7046AFF492D0}"/>
          </ac:cxnSpMkLst>
        </pc:cxnChg>
      </pc:sldChg>
      <pc:sldChg chg="modSp new del mod">
        <pc:chgData name="Shiwei Fang" userId="040b45b104065cfa" providerId="LiveId" clId="{31AE250F-24B0-4451-A565-2BE2E8B94EF2}" dt="2020-05-21T04:03:27.213" v="4098" actId="47"/>
        <pc:sldMkLst>
          <pc:docMk/>
          <pc:sldMk cId="15251789" sldId="370"/>
        </pc:sldMkLst>
        <pc:spChg chg="mod">
          <ac:chgData name="Shiwei Fang" userId="040b45b104065cfa" providerId="LiveId" clId="{31AE250F-24B0-4451-A565-2BE2E8B94EF2}" dt="2020-05-21T04:01:56.308" v="4090" actId="20577"/>
          <ac:spMkLst>
            <pc:docMk/>
            <pc:sldMk cId="15251789" sldId="370"/>
            <ac:spMk id="2" creationId="{9927EC3D-841A-472B-AAEA-ED0792CB8FE2}"/>
          </ac:spMkLst>
        </pc:spChg>
      </pc:sldChg>
      <pc:sldChg chg="modSp new del mod">
        <pc:chgData name="Shiwei Fang" userId="040b45b104065cfa" providerId="LiveId" clId="{31AE250F-24B0-4451-A565-2BE2E8B94EF2}" dt="2020-05-21T18:59:09.328" v="6993" actId="2696"/>
        <pc:sldMkLst>
          <pc:docMk/>
          <pc:sldMk cId="1312461645" sldId="371"/>
        </pc:sldMkLst>
        <pc:spChg chg="mod">
          <ac:chgData name="Shiwei Fang" userId="040b45b104065cfa" providerId="LiveId" clId="{31AE250F-24B0-4451-A565-2BE2E8B94EF2}" dt="2020-05-21T05:59:17.140" v="5955" actId="20577"/>
          <ac:spMkLst>
            <pc:docMk/>
            <pc:sldMk cId="1312461645" sldId="371"/>
            <ac:spMk id="2" creationId="{9AB50F1A-2443-48C4-AFDD-00F9A621B736}"/>
          </ac:spMkLst>
        </pc:spChg>
        <pc:spChg chg="mod">
          <ac:chgData name="Shiwei Fang" userId="040b45b104065cfa" providerId="LiveId" clId="{31AE250F-24B0-4451-A565-2BE2E8B94EF2}" dt="2020-05-21T04:03:50.353" v="4132" actId="20577"/>
          <ac:spMkLst>
            <pc:docMk/>
            <pc:sldMk cId="1312461645" sldId="371"/>
            <ac:spMk id="4" creationId="{A1CF3AA9-0112-44D5-B41B-C51E91963B19}"/>
          </ac:spMkLst>
        </pc:spChg>
      </pc:sldChg>
      <pc:sldChg chg="modSp new mod">
        <pc:chgData name="Shiwei Fang" userId="040b45b104065cfa" providerId="LiveId" clId="{31AE250F-24B0-4451-A565-2BE2E8B94EF2}" dt="2020-05-21T19:43:48.318" v="8221" actId="20577"/>
        <pc:sldMkLst>
          <pc:docMk/>
          <pc:sldMk cId="172177949" sldId="372"/>
        </pc:sldMkLst>
        <pc:spChg chg="mod">
          <ac:chgData name="Shiwei Fang" userId="040b45b104065cfa" providerId="LiveId" clId="{31AE250F-24B0-4451-A565-2BE2E8B94EF2}" dt="2020-05-21T19:43:48.318" v="8221" actId="20577"/>
          <ac:spMkLst>
            <pc:docMk/>
            <pc:sldMk cId="172177949" sldId="372"/>
            <ac:spMk id="2" creationId="{319C4BB7-2958-46E2-AA3D-76869790F49C}"/>
          </ac:spMkLst>
        </pc:spChg>
        <pc:spChg chg="mod">
          <ac:chgData name="Shiwei Fang" userId="040b45b104065cfa" providerId="LiveId" clId="{31AE250F-24B0-4451-A565-2BE2E8B94EF2}" dt="2020-05-21T04:20:44.460" v="4144" actId="20577"/>
          <ac:spMkLst>
            <pc:docMk/>
            <pc:sldMk cId="172177949" sldId="372"/>
            <ac:spMk id="4" creationId="{44430383-9128-43B9-B436-B39ED1563982}"/>
          </ac:spMkLst>
        </pc:spChg>
      </pc:sldChg>
      <pc:sldChg chg="modSp new mod">
        <pc:chgData name="Shiwei Fang" userId="040b45b104065cfa" providerId="LiveId" clId="{31AE250F-24B0-4451-A565-2BE2E8B94EF2}" dt="2020-05-21T19:33:16.233" v="8066" actId="20577"/>
        <pc:sldMkLst>
          <pc:docMk/>
          <pc:sldMk cId="2397323501" sldId="373"/>
        </pc:sldMkLst>
        <pc:spChg chg="mod">
          <ac:chgData name="Shiwei Fang" userId="040b45b104065cfa" providerId="LiveId" clId="{31AE250F-24B0-4451-A565-2BE2E8B94EF2}" dt="2020-05-21T19:33:16.233" v="8066" actId="20577"/>
          <ac:spMkLst>
            <pc:docMk/>
            <pc:sldMk cId="2397323501" sldId="373"/>
            <ac:spMk id="2" creationId="{0E23781C-9563-4FD2-A48E-F53178659E09}"/>
          </ac:spMkLst>
        </pc:spChg>
        <pc:spChg chg="mod">
          <ac:chgData name="Shiwei Fang" userId="040b45b104065cfa" providerId="LiveId" clId="{31AE250F-24B0-4451-A565-2BE2E8B94EF2}" dt="2020-05-21T04:21:10.992" v="4164" actId="20577"/>
          <ac:spMkLst>
            <pc:docMk/>
            <pc:sldMk cId="2397323501" sldId="373"/>
            <ac:spMk id="4" creationId="{08FFD48B-6C91-45CC-8658-577D7303AF87}"/>
          </ac:spMkLst>
        </pc:spChg>
      </pc:sldChg>
      <pc:sldChg chg="modSp new mod">
        <pc:chgData name="Shiwei Fang" userId="040b45b104065cfa" providerId="LiveId" clId="{31AE250F-24B0-4451-A565-2BE2E8B94EF2}" dt="2020-05-21T19:13:41.585" v="7395" actId="20577"/>
        <pc:sldMkLst>
          <pc:docMk/>
          <pc:sldMk cId="1448439013" sldId="374"/>
        </pc:sldMkLst>
        <pc:spChg chg="mod">
          <ac:chgData name="Shiwei Fang" userId="040b45b104065cfa" providerId="LiveId" clId="{31AE250F-24B0-4451-A565-2BE2E8B94EF2}" dt="2020-05-21T19:13:41.585" v="7395" actId="20577"/>
          <ac:spMkLst>
            <pc:docMk/>
            <pc:sldMk cId="1448439013" sldId="374"/>
            <ac:spMk id="2" creationId="{6D34A7EC-AF89-4AEA-A984-B4DD8D6CD53D}"/>
          </ac:spMkLst>
        </pc:spChg>
        <pc:spChg chg="mod">
          <ac:chgData name="Shiwei Fang" userId="040b45b104065cfa" providerId="LiveId" clId="{31AE250F-24B0-4451-A565-2BE2E8B94EF2}" dt="2020-05-21T04:22:47.147" v="4204" actId="20577"/>
          <ac:spMkLst>
            <pc:docMk/>
            <pc:sldMk cId="1448439013" sldId="374"/>
            <ac:spMk id="4" creationId="{064BF179-5999-4B85-8F64-6A8F77F092EC}"/>
          </ac:spMkLst>
        </pc:spChg>
      </pc:sldChg>
      <pc:sldChg chg="addSp modSp new mod">
        <pc:chgData name="Shiwei Fang" userId="040b45b104065cfa" providerId="LiveId" clId="{31AE250F-24B0-4451-A565-2BE2E8B94EF2}" dt="2020-05-21T21:13:41.370" v="8863" actId="57"/>
        <pc:sldMkLst>
          <pc:docMk/>
          <pc:sldMk cId="1914479109" sldId="375"/>
        </pc:sldMkLst>
        <pc:spChg chg="mod">
          <ac:chgData name="Shiwei Fang" userId="040b45b104065cfa" providerId="LiveId" clId="{31AE250F-24B0-4451-A565-2BE2E8B94EF2}" dt="2020-05-21T21:13:41.370" v="8863" actId="57"/>
          <ac:spMkLst>
            <pc:docMk/>
            <pc:sldMk cId="1914479109" sldId="375"/>
            <ac:spMk id="3" creationId="{FBCDDF9D-4F52-455C-A70A-DE43638CCFB2}"/>
          </ac:spMkLst>
        </pc:spChg>
        <pc:spChg chg="mod">
          <ac:chgData name="Shiwei Fang" userId="040b45b104065cfa" providerId="LiveId" clId="{31AE250F-24B0-4451-A565-2BE2E8B94EF2}" dt="2020-05-21T18:53:05.954" v="6621" actId="20577"/>
          <ac:spMkLst>
            <pc:docMk/>
            <pc:sldMk cId="1914479109" sldId="375"/>
            <ac:spMk id="4" creationId="{9599B7A7-0004-4D5A-A6C8-779C56A7E83A}"/>
          </ac:spMkLst>
        </pc:spChg>
        <pc:spChg chg="add mod">
          <ac:chgData name="Shiwei Fang" userId="040b45b104065cfa" providerId="LiveId" clId="{31AE250F-24B0-4451-A565-2BE2E8B94EF2}" dt="2020-05-21T21:13:33.777" v="8861" actId="1076"/>
          <ac:spMkLst>
            <pc:docMk/>
            <pc:sldMk cId="1914479109" sldId="375"/>
            <ac:spMk id="5" creationId="{B84C74CB-E237-4E78-AB18-7E35536FC1B0}"/>
          </ac:spMkLst>
        </pc:spChg>
        <pc:picChg chg="add mod">
          <ac:chgData name="Shiwei Fang" userId="040b45b104065cfa" providerId="LiveId" clId="{31AE250F-24B0-4451-A565-2BE2E8B94EF2}" dt="2020-05-21T20:56:39.264" v="8857" actId="1076"/>
          <ac:picMkLst>
            <pc:docMk/>
            <pc:sldMk cId="1914479109" sldId="375"/>
            <ac:picMk id="6" creationId="{212CAED7-15E7-49CC-959E-26898644B492}"/>
          </ac:picMkLst>
        </pc:picChg>
        <pc:picChg chg="add mod">
          <ac:chgData name="Shiwei Fang" userId="040b45b104065cfa" providerId="LiveId" clId="{31AE250F-24B0-4451-A565-2BE2E8B94EF2}" dt="2020-05-21T20:56:36.999" v="8856" actId="1076"/>
          <ac:picMkLst>
            <pc:docMk/>
            <pc:sldMk cId="1914479109" sldId="375"/>
            <ac:picMk id="7" creationId="{F04DC19C-98DE-4FB5-B884-EC5B67E4B865}"/>
          </ac:picMkLst>
        </pc:picChg>
        <pc:picChg chg="add mod">
          <ac:chgData name="Shiwei Fang" userId="040b45b104065cfa" providerId="LiveId" clId="{31AE250F-24B0-4451-A565-2BE2E8B94EF2}" dt="2020-05-21T20:56:35.183" v="8855" actId="1076"/>
          <ac:picMkLst>
            <pc:docMk/>
            <pc:sldMk cId="1914479109" sldId="375"/>
            <ac:picMk id="8" creationId="{F2C32D76-9104-43D7-B286-B67959306DE1}"/>
          </ac:picMkLst>
        </pc:picChg>
      </pc:sldChg>
      <pc:sldChg chg="addSp delSp modSp add mod">
        <pc:chgData name="Shiwei Fang" userId="040b45b104065cfa" providerId="LiveId" clId="{31AE250F-24B0-4451-A565-2BE2E8B94EF2}" dt="2020-05-25T21:06:29.078" v="11252" actId="20577"/>
        <pc:sldMkLst>
          <pc:docMk/>
          <pc:sldMk cId="302780554" sldId="376"/>
        </pc:sldMkLst>
        <pc:spChg chg="mod">
          <ac:chgData name="Shiwei Fang" userId="040b45b104065cfa" providerId="LiveId" clId="{31AE250F-24B0-4451-A565-2BE2E8B94EF2}" dt="2020-05-25T21:06:29.078" v="11252" actId="20577"/>
          <ac:spMkLst>
            <pc:docMk/>
            <pc:sldMk cId="302780554" sldId="376"/>
            <ac:spMk id="3" creationId="{0E760CD6-A8D4-42FD-9436-6611A9FD0D3E}"/>
          </ac:spMkLst>
        </pc:spChg>
        <pc:spChg chg="mod">
          <ac:chgData name="Shiwei Fang" userId="040b45b104065cfa" providerId="LiveId" clId="{31AE250F-24B0-4451-A565-2BE2E8B94EF2}" dt="2020-05-21T21:22:45.292" v="8900" actId="20577"/>
          <ac:spMkLst>
            <pc:docMk/>
            <pc:sldMk cId="302780554" sldId="376"/>
            <ac:spMk id="4" creationId="{8D4DB902-CE13-4A76-BB6D-8F28FDF367A0}"/>
          </ac:spMkLst>
        </pc:spChg>
        <pc:picChg chg="add mod">
          <ac:chgData name="Shiwei Fang" userId="040b45b104065cfa" providerId="LiveId" clId="{31AE250F-24B0-4451-A565-2BE2E8B94EF2}" dt="2020-05-21T18:49:01.118" v="6482" actId="1076"/>
          <ac:picMkLst>
            <pc:docMk/>
            <pc:sldMk cId="302780554" sldId="376"/>
            <ac:picMk id="6" creationId="{51076D4B-3105-4434-A923-0F2589DEBA97}"/>
          </ac:picMkLst>
        </pc:picChg>
        <pc:picChg chg="del">
          <ac:chgData name="Shiwei Fang" userId="040b45b104065cfa" providerId="LiveId" clId="{31AE250F-24B0-4451-A565-2BE2E8B94EF2}" dt="2020-05-21T04:58:58.016" v="5207" actId="478"/>
          <ac:picMkLst>
            <pc:docMk/>
            <pc:sldMk cId="302780554" sldId="376"/>
            <ac:picMk id="7" creationId="{36E268BC-FE66-4FFC-8427-7B617113120D}"/>
          </ac:picMkLst>
        </pc:picChg>
        <pc:picChg chg="del">
          <ac:chgData name="Shiwei Fang" userId="040b45b104065cfa" providerId="LiveId" clId="{31AE250F-24B0-4451-A565-2BE2E8B94EF2}" dt="2020-05-21T04:58:57.239" v="5206" actId="478"/>
          <ac:picMkLst>
            <pc:docMk/>
            <pc:sldMk cId="302780554" sldId="376"/>
            <ac:picMk id="8" creationId="{04029360-0151-4811-9DB5-6EDA2E6AF628}"/>
          </ac:picMkLst>
        </pc:picChg>
        <pc:picChg chg="del">
          <ac:chgData name="Shiwei Fang" userId="040b45b104065cfa" providerId="LiveId" clId="{31AE250F-24B0-4451-A565-2BE2E8B94EF2}" dt="2020-05-21T04:58:58.756" v="5208" actId="478"/>
          <ac:picMkLst>
            <pc:docMk/>
            <pc:sldMk cId="302780554" sldId="376"/>
            <ac:picMk id="9" creationId="{FFD616CC-AD56-4FA2-9EBE-E9CA017C665B}"/>
          </ac:picMkLst>
        </pc:picChg>
      </pc:sldChg>
      <pc:sldChg chg="modSp new del mod">
        <pc:chgData name="Shiwei Fang" userId="040b45b104065cfa" providerId="LiveId" clId="{31AE250F-24B0-4451-A565-2BE2E8B94EF2}" dt="2020-05-21T18:37:15.024" v="6007" actId="2696"/>
        <pc:sldMkLst>
          <pc:docMk/>
          <pc:sldMk cId="1733636575" sldId="377"/>
        </pc:sldMkLst>
        <pc:spChg chg="mod">
          <ac:chgData name="Shiwei Fang" userId="040b45b104065cfa" providerId="LiveId" clId="{31AE250F-24B0-4451-A565-2BE2E8B94EF2}" dt="2020-05-21T05:59:12.661" v="5953" actId="20577"/>
          <ac:spMkLst>
            <pc:docMk/>
            <pc:sldMk cId="1733636575" sldId="377"/>
            <ac:spMk id="2" creationId="{B0623BEA-6CBA-46F9-B834-5246F5E4F5AB}"/>
          </ac:spMkLst>
        </pc:spChg>
        <pc:spChg chg="mod">
          <ac:chgData name="Shiwei Fang" userId="040b45b104065cfa" providerId="LiveId" clId="{31AE250F-24B0-4451-A565-2BE2E8B94EF2}" dt="2020-05-21T05:00:54.111" v="5235" actId="20577"/>
          <ac:spMkLst>
            <pc:docMk/>
            <pc:sldMk cId="1733636575" sldId="377"/>
            <ac:spMk id="4" creationId="{5FB26351-4E33-42CC-9F68-F0D7703B3A3E}"/>
          </ac:spMkLst>
        </pc:spChg>
      </pc:sldChg>
      <pc:sldChg chg="modSp new del mod">
        <pc:chgData name="Shiwei Fang" userId="040b45b104065cfa" providerId="LiveId" clId="{31AE250F-24B0-4451-A565-2BE2E8B94EF2}" dt="2020-05-21T19:14:38.068" v="7396" actId="47"/>
        <pc:sldMkLst>
          <pc:docMk/>
          <pc:sldMk cId="325068281" sldId="378"/>
        </pc:sldMkLst>
        <pc:spChg chg="mod">
          <ac:chgData name="Shiwei Fang" userId="040b45b104065cfa" providerId="LiveId" clId="{31AE250F-24B0-4451-A565-2BE2E8B94EF2}" dt="2020-05-21T05:13:00.970" v="5589" actId="20577"/>
          <ac:spMkLst>
            <pc:docMk/>
            <pc:sldMk cId="325068281" sldId="378"/>
            <ac:spMk id="3" creationId="{EE21CFC2-92D6-4275-B2A0-B75CD30672E6}"/>
          </ac:spMkLst>
        </pc:spChg>
        <pc:spChg chg="mod">
          <ac:chgData name="Shiwei Fang" userId="040b45b104065cfa" providerId="LiveId" clId="{31AE250F-24B0-4451-A565-2BE2E8B94EF2}" dt="2020-05-21T05:13:19.783" v="5602" actId="20577"/>
          <ac:spMkLst>
            <pc:docMk/>
            <pc:sldMk cId="325068281" sldId="378"/>
            <ac:spMk id="4" creationId="{C94A409B-5D80-4144-B120-9C4B17141133}"/>
          </ac:spMkLst>
        </pc:spChg>
      </pc:sldChg>
      <pc:sldChg chg="modSp new del mod">
        <pc:chgData name="Shiwei Fang" userId="040b45b104065cfa" providerId="LiveId" clId="{31AE250F-24B0-4451-A565-2BE2E8B94EF2}" dt="2020-05-21T18:37:15.024" v="6007" actId="2696"/>
        <pc:sldMkLst>
          <pc:docMk/>
          <pc:sldMk cId="1411420570" sldId="379"/>
        </pc:sldMkLst>
        <pc:spChg chg="mod">
          <ac:chgData name="Shiwei Fang" userId="040b45b104065cfa" providerId="LiveId" clId="{31AE250F-24B0-4451-A565-2BE2E8B94EF2}" dt="2020-05-21T18:36:29.467" v="6006" actId="20577"/>
          <ac:spMkLst>
            <pc:docMk/>
            <pc:sldMk cId="1411420570" sldId="379"/>
            <ac:spMk id="3" creationId="{D10B66A1-FAAD-4178-BD51-F1CA1576A117}"/>
          </ac:spMkLst>
        </pc:spChg>
        <pc:spChg chg="mod">
          <ac:chgData name="Shiwei Fang" userId="040b45b104065cfa" providerId="LiveId" clId="{31AE250F-24B0-4451-A565-2BE2E8B94EF2}" dt="2020-05-21T05:57:55.361" v="5831" actId="20577"/>
          <ac:spMkLst>
            <pc:docMk/>
            <pc:sldMk cId="1411420570" sldId="379"/>
            <ac:spMk id="4" creationId="{1FC0563E-BFB5-4FDB-8682-3BD77849F96A}"/>
          </ac:spMkLst>
        </pc:spChg>
      </pc:sldChg>
      <pc:sldChg chg="addSp modSp add mod">
        <pc:chgData name="Shiwei Fang" userId="040b45b104065cfa" providerId="LiveId" clId="{31AE250F-24B0-4451-A565-2BE2E8B94EF2}" dt="2020-05-22T02:12:39.266" v="9607" actId="1076"/>
        <pc:sldMkLst>
          <pc:docMk/>
          <pc:sldMk cId="1806074542" sldId="379"/>
        </pc:sldMkLst>
        <pc:spChg chg="mod">
          <ac:chgData name="Shiwei Fang" userId="040b45b104065cfa" providerId="LiveId" clId="{31AE250F-24B0-4451-A565-2BE2E8B94EF2}" dt="2020-05-21T21:18:50.153" v="8888" actId="20577"/>
          <ac:spMkLst>
            <pc:docMk/>
            <pc:sldMk cId="1806074542" sldId="379"/>
            <ac:spMk id="3" creationId="{FBCDDF9D-4F52-455C-A70A-DE43638CCFB2}"/>
          </ac:spMkLst>
        </pc:spChg>
        <pc:spChg chg="mod">
          <ac:chgData name="Shiwei Fang" userId="040b45b104065cfa" providerId="LiveId" clId="{31AE250F-24B0-4451-A565-2BE2E8B94EF2}" dt="2020-05-21T21:22:34.744" v="8894" actId="20577"/>
          <ac:spMkLst>
            <pc:docMk/>
            <pc:sldMk cId="1806074542" sldId="379"/>
            <ac:spMk id="4" creationId="{9599B7A7-0004-4D5A-A6C8-779C56A7E83A}"/>
          </ac:spMkLst>
        </pc:spChg>
        <pc:spChg chg="mod">
          <ac:chgData name="Shiwei Fang" userId="040b45b104065cfa" providerId="LiveId" clId="{31AE250F-24B0-4451-A565-2BE2E8B94EF2}" dt="2020-05-22T02:12:39.266" v="9607" actId="1076"/>
          <ac:spMkLst>
            <pc:docMk/>
            <pc:sldMk cId="1806074542" sldId="379"/>
            <ac:spMk id="5" creationId="{B84C74CB-E237-4E78-AB18-7E35536FC1B0}"/>
          </ac:spMkLst>
        </pc:spChg>
        <pc:picChg chg="add mod modCrop">
          <ac:chgData name="Shiwei Fang" userId="040b45b104065cfa" providerId="LiveId" clId="{31AE250F-24B0-4451-A565-2BE2E8B94EF2}" dt="2020-05-21T21:15:38.893" v="8877" actId="1076"/>
          <ac:picMkLst>
            <pc:docMk/>
            <pc:sldMk cId="1806074542" sldId="379"/>
            <ac:picMk id="6" creationId="{0B2CFA85-CF0B-45D0-9B88-0FC9BF6CFE02}"/>
          </ac:picMkLst>
        </pc:picChg>
      </pc:sldChg>
      <pc:sldChg chg="add del">
        <pc:chgData name="Shiwei Fang" userId="040b45b104065cfa" providerId="LiveId" clId="{31AE250F-24B0-4451-A565-2BE2E8B94EF2}" dt="2020-05-21T18:41:50.220" v="6166" actId="2696"/>
        <pc:sldMkLst>
          <pc:docMk/>
          <pc:sldMk cId="3894288666" sldId="379"/>
        </pc:sldMkLst>
      </pc:sldChg>
      <pc:sldChg chg="modSp new mod">
        <pc:chgData name="Shiwei Fang" userId="040b45b104065cfa" providerId="LiveId" clId="{31AE250F-24B0-4451-A565-2BE2E8B94EF2}" dt="2020-05-21T19:12:24.448" v="7376" actId="20577"/>
        <pc:sldMkLst>
          <pc:docMk/>
          <pc:sldMk cId="3073646857" sldId="380"/>
        </pc:sldMkLst>
        <pc:spChg chg="mod">
          <ac:chgData name="Shiwei Fang" userId="040b45b104065cfa" providerId="LiveId" clId="{31AE250F-24B0-4451-A565-2BE2E8B94EF2}" dt="2020-05-21T19:12:24.448" v="7376" actId="20577"/>
          <ac:spMkLst>
            <pc:docMk/>
            <pc:sldMk cId="3073646857" sldId="380"/>
            <ac:spMk id="4" creationId="{BE1824AE-99E9-4FE3-AC59-6AFFB3400E8A}"/>
          </ac:spMkLst>
        </pc:spChg>
      </pc:sldChg>
      <pc:sldChg chg="modSp new del mod">
        <pc:chgData name="Shiwei Fang" userId="040b45b104065cfa" providerId="LiveId" clId="{31AE250F-24B0-4451-A565-2BE2E8B94EF2}" dt="2020-05-21T19:00:32.833" v="7024" actId="47"/>
        <pc:sldMkLst>
          <pc:docMk/>
          <pc:sldMk cId="3292499709" sldId="380"/>
        </pc:sldMkLst>
        <pc:spChg chg="mod">
          <ac:chgData name="Shiwei Fang" userId="040b45b104065cfa" providerId="LiveId" clId="{31AE250F-24B0-4451-A565-2BE2E8B94EF2}" dt="2020-05-21T19:00:03.398" v="7021" actId="20577"/>
          <ac:spMkLst>
            <pc:docMk/>
            <pc:sldMk cId="3292499709" sldId="380"/>
            <ac:spMk id="4" creationId="{73568B00-257F-4FAC-AFD6-2E031269A5C7}"/>
          </ac:spMkLst>
        </pc:spChg>
      </pc:sldChg>
      <pc:sldChg chg="modSp add mod">
        <pc:chgData name="Shiwei Fang" userId="040b45b104065cfa" providerId="LiveId" clId="{31AE250F-24B0-4451-A565-2BE2E8B94EF2}" dt="2020-05-21T19:13:34.303" v="7393" actId="207"/>
        <pc:sldMkLst>
          <pc:docMk/>
          <pc:sldMk cId="1411420570" sldId="381"/>
        </pc:sldMkLst>
        <pc:spChg chg="mod">
          <ac:chgData name="Shiwei Fang" userId="040b45b104065cfa" providerId="LiveId" clId="{31AE250F-24B0-4451-A565-2BE2E8B94EF2}" dt="2020-05-21T19:13:34.303" v="7393" actId="207"/>
          <ac:spMkLst>
            <pc:docMk/>
            <pc:sldMk cId="1411420570" sldId="381"/>
            <ac:spMk id="3" creationId="{D10B66A1-FAAD-4178-BD51-F1CA1576A117}"/>
          </ac:spMkLst>
        </pc:spChg>
      </pc:sldChg>
      <pc:sldChg chg="add del">
        <pc:chgData name="Shiwei Fang" userId="040b45b104065cfa" providerId="LiveId" clId="{31AE250F-24B0-4451-A565-2BE2E8B94EF2}" dt="2020-05-21T20:04:08.167" v="8785" actId="47"/>
        <pc:sldMkLst>
          <pc:docMk/>
          <pc:sldMk cId="1894750404" sldId="382"/>
        </pc:sldMkLst>
      </pc:sldChg>
      <pc:sldChg chg="addSp modSp add mod">
        <pc:chgData name="Shiwei Fang" userId="040b45b104065cfa" providerId="LiveId" clId="{31AE250F-24B0-4451-A565-2BE2E8B94EF2}" dt="2020-05-23T21:31:41.109" v="10901" actId="14100"/>
        <pc:sldMkLst>
          <pc:docMk/>
          <pc:sldMk cId="771089179" sldId="383"/>
        </pc:sldMkLst>
        <pc:spChg chg="mod">
          <ac:chgData name="Shiwei Fang" userId="040b45b104065cfa" providerId="LiveId" clId="{31AE250F-24B0-4451-A565-2BE2E8B94EF2}" dt="2020-05-21T20:04:28.743" v="8787" actId="20577"/>
          <ac:spMkLst>
            <pc:docMk/>
            <pc:sldMk cId="771089179" sldId="383"/>
            <ac:spMk id="3" creationId="{19661790-3B8E-4DB3-BA4D-2E8ADC1E3FA2}"/>
          </ac:spMkLst>
        </pc:spChg>
        <pc:spChg chg="mod">
          <ac:chgData name="Shiwei Fang" userId="040b45b104065cfa" providerId="LiveId" clId="{31AE250F-24B0-4451-A565-2BE2E8B94EF2}" dt="2020-05-23T21:31:41.109" v="10901" actId="14100"/>
          <ac:spMkLst>
            <pc:docMk/>
            <pc:sldMk cId="771089179" sldId="383"/>
            <ac:spMk id="4" creationId="{7EE8D9E5-AFD7-4A40-914F-4CCCC136C998}"/>
          </ac:spMkLst>
        </pc:spChg>
        <pc:spChg chg="add mod">
          <ac:chgData name="Shiwei Fang" userId="040b45b104065cfa" providerId="LiveId" clId="{31AE250F-24B0-4451-A565-2BE2E8B94EF2}" dt="2020-05-21T20:03:09.195" v="8737" actId="1076"/>
          <ac:spMkLst>
            <pc:docMk/>
            <pc:sldMk cId="771089179" sldId="383"/>
            <ac:spMk id="6" creationId="{7005AF30-E2A1-487D-8BB5-9C7C615E8F0F}"/>
          </ac:spMkLst>
        </pc:spChg>
        <pc:picChg chg="mod">
          <ac:chgData name="Shiwei Fang" userId="040b45b104065cfa" providerId="LiveId" clId="{31AE250F-24B0-4451-A565-2BE2E8B94EF2}" dt="2020-05-21T20:03:00" v="8735" actId="1076"/>
          <ac:picMkLst>
            <pc:docMk/>
            <pc:sldMk cId="771089179" sldId="383"/>
            <ac:picMk id="5" creationId="{C6B1F3A5-1D02-4D43-A6BA-5FA5D73B9F95}"/>
          </ac:picMkLst>
        </pc:picChg>
      </pc:sldChg>
      <pc:sldChg chg="addSp modSp new mod">
        <pc:chgData name="Shiwei Fang" userId="040b45b104065cfa" providerId="LiveId" clId="{31AE250F-24B0-4451-A565-2BE2E8B94EF2}" dt="2020-05-25T21:07:14.774" v="11259" actId="20577"/>
        <pc:sldMkLst>
          <pc:docMk/>
          <pc:sldMk cId="2276944562" sldId="384"/>
        </pc:sldMkLst>
        <pc:spChg chg="mod">
          <ac:chgData name="Shiwei Fang" userId="040b45b104065cfa" providerId="LiveId" clId="{31AE250F-24B0-4451-A565-2BE2E8B94EF2}" dt="2020-05-23T21:06:07.759" v="9956" actId="20577"/>
          <ac:spMkLst>
            <pc:docMk/>
            <pc:sldMk cId="2276944562" sldId="384"/>
            <ac:spMk id="3" creationId="{6474CE7C-6FFC-42B9-B864-DBFF0E13024B}"/>
          </ac:spMkLst>
        </pc:spChg>
        <pc:spChg chg="mod">
          <ac:chgData name="Shiwei Fang" userId="040b45b104065cfa" providerId="LiveId" clId="{31AE250F-24B0-4451-A565-2BE2E8B94EF2}" dt="2020-05-25T21:07:14.774" v="11259" actId="20577"/>
          <ac:spMkLst>
            <pc:docMk/>
            <pc:sldMk cId="2276944562" sldId="384"/>
            <ac:spMk id="4" creationId="{8F056FF3-523D-41A1-99A6-BC6D3C5FB8FC}"/>
          </ac:spMkLst>
        </pc:spChg>
        <pc:picChg chg="add mod modCrop">
          <ac:chgData name="Shiwei Fang" userId="040b45b104065cfa" providerId="LiveId" clId="{31AE250F-24B0-4451-A565-2BE2E8B94EF2}" dt="2020-05-23T21:04:21.098" v="9719" actId="1076"/>
          <ac:picMkLst>
            <pc:docMk/>
            <pc:sldMk cId="2276944562" sldId="384"/>
            <ac:picMk id="5" creationId="{97ACB055-D878-46D3-AF90-EC9D8240E701}"/>
          </ac:picMkLst>
        </pc:picChg>
      </pc:sldChg>
      <pc:sldChg chg="modSp add mod">
        <pc:chgData name="Shiwei Fang" userId="040b45b104065cfa" providerId="LiveId" clId="{31AE250F-24B0-4451-A565-2BE2E8B94EF2}" dt="2020-05-25T21:08:34.762" v="11274" actId="20577"/>
        <pc:sldMkLst>
          <pc:docMk/>
          <pc:sldMk cId="2790473073" sldId="385"/>
        </pc:sldMkLst>
        <pc:spChg chg="mod">
          <ac:chgData name="Shiwei Fang" userId="040b45b104065cfa" providerId="LiveId" clId="{31AE250F-24B0-4451-A565-2BE2E8B94EF2}" dt="2020-05-25T21:08:34.762" v="11274" actId="20577"/>
          <ac:spMkLst>
            <pc:docMk/>
            <pc:sldMk cId="2790473073" sldId="385"/>
            <ac:spMk id="4" creationId="{B4BF0661-7080-44CB-BF82-CEB324DDEB1C}"/>
          </ac:spMkLst>
        </pc:spChg>
        <pc:spChg chg="mod">
          <ac:chgData name="Shiwei Fang" userId="040b45b104065cfa" providerId="LiveId" clId="{31AE250F-24B0-4451-A565-2BE2E8B94EF2}" dt="2020-05-23T21:23:34.470" v="10600" actId="20577"/>
          <ac:spMkLst>
            <pc:docMk/>
            <pc:sldMk cId="2790473073" sldId="385"/>
            <ac:spMk id="6" creationId="{EEB8EEC6-E6E0-464D-A159-1B81A2CD45D0}"/>
          </ac:spMkLst>
        </pc:spChg>
      </pc:sldChg>
      <pc:sldChg chg="addSp delSp modSp add mod">
        <pc:chgData name="Shiwei Fang" userId="040b45b104065cfa" providerId="LiveId" clId="{31AE250F-24B0-4451-A565-2BE2E8B94EF2}" dt="2020-05-25T21:08:30.513" v="11272" actId="20577"/>
        <pc:sldMkLst>
          <pc:docMk/>
          <pc:sldMk cId="909953817" sldId="386"/>
        </pc:sldMkLst>
        <pc:spChg chg="mod">
          <ac:chgData name="Shiwei Fang" userId="040b45b104065cfa" providerId="LiveId" clId="{31AE250F-24B0-4451-A565-2BE2E8B94EF2}" dt="2020-05-25T21:08:30.513" v="11272" actId="20577"/>
          <ac:spMkLst>
            <pc:docMk/>
            <pc:sldMk cId="909953817" sldId="386"/>
            <ac:spMk id="4" creationId="{B4BF0661-7080-44CB-BF82-CEB324DDEB1C}"/>
          </ac:spMkLst>
        </pc:spChg>
        <pc:spChg chg="mod">
          <ac:chgData name="Shiwei Fang" userId="040b45b104065cfa" providerId="LiveId" clId="{31AE250F-24B0-4451-A565-2BE2E8B94EF2}" dt="2020-05-23T21:21:43.156" v="10388" actId="20577"/>
          <ac:spMkLst>
            <pc:docMk/>
            <pc:sldMk cId="909953817" sldId="386"/>
            <ac:spMk id="6" creationId="{EEB8EEC6-E6E0-464D-A159-1B81A2CD45D0}"/>
          </ac:spMkLst>
        </pc:spChg>
        <pc:picChg chg="add mod modCrop">
          <ac:chgData name="Shiwei Fang" userId="040b45b104065cfa" providerId="LiveId" clId="{31AE250F-24B0-4451-A565-2BE2E8B94EF2}" dt="2020-05-23T21:16:17.415" v="10260" actId="1076"/>
          <ac:picMkLst>
            <pc:docMk/>
            <pc:sldMk cId="909953817" sldId="386"/>
            <ac:picMk id="3" creationId="{2CBECD43-C0F5-41EC-971C-D5908BD4E220}"/>
          </ac:picMkLst>
        </pc:picChg>
        <pc:picChg chg="add mod">
          <ac:chgData name="Shiwei Fang" userId="040b45b104065cfa" providerId="LiveId" clId="{31AE250F-24B0-4451-A565-2BE2E8B94EF2}" dt="2020-05-23T21:21:45.588" v="10389" actId="1076"/>
          <ac:picMkLst>
            <pc:docMk/>
            <pc:sldMk cId="909953817" sldId="386"/>
            <ac:picMk id="5" creationId="{F02F8C7E-80BB-4062-8AE1-3F66B78ECCFA}"/>
          </ac:picMkLst>
        </pc:picChg>
        <pc:picChg chg="del">
          <ac:chgData name="Shiwei Fang" userId="040b45b104065cfa" providerId="LiveId" clId="{31AE250F-24B0-4451-A565-2BE2E8B94EF2}" dt="2020-05-23T21:15:10.566" v="10196" actId="478"/>
          <ac:picMkLst>
            <pc:docMk/>
            <pc:sldMk cId="909953817" sldId="386"/>
            <ac:picMk id="15" creationId="{43BD7637-376B-474A-B915-38D9105474B3}"/>
          </ac:picMkLst>
        </pc:picChg>
        <pc:picChg chg="del">
          <ac:chgData name="Shiwei Fang" userId="040b45b104065cfa" providerId="LiveId" clId="{31AE250F-24B0-4451-A565-2BE2E8B94EF2}" dt="2020-05-23T21:15:14.424" v="10197" actId="478"/>
          <ac:picMkLst>
            <pc:docMk/>
            <pc:sldMk cId="909953817" sldId="386"/>
            <ac:picMk id="16" creationId="{3B280D87-D254-4DA9-A019-2055355F23F1}"/>
          </ac:picMkLst>
        </pc:picChg>
      </pc:sldChg>
      <pc:sldChg chg="addSp modSp add mod">
        <pc:chgData name="Shiwei Fang" userId="040b45b104065cfa" providerId="LiveId" clId="{31AE250F-24B0-4451-A565-2BE2E8B94EF2}" dt="2020-05-25T21:08:41.767" v="11278" actId="20577"/>
        <pc:sldMkLst>
          <pc:docMk/>
          <pc:sldMk cId="3553689272" sldId="387"/>
        </pc:sldMkLst>
        <pc:spChg chg="mod">
          <ac:chgData name="Shiwei Fang" userId="040b45b104065cfa" providerId="LiveId" clId="{31AE250F-24B0-4451-A565-2BE2E8B94EF2}" dt="2020-05-23T21:27:24.217" v="10734" actId="20577"/>
          <ac:spMkLst>
            <pc:docMk/>
            <pc:sldMk cId="3553689272" sldId="387"/>
            <ac:spMk id="3" creationId="{30EAFCAD-9EBA-4B32-B731-CD05EDABD722}"/>
          </ac:spMkLst>
        </pc:spChg>
        <pc:spChg chg="mod">
          <ac:chgData name="Shiwei Fang" userId="040b45b104065cfa" providerId="LiveId" clId="{31AE250F-24B0-4451-A565-2BE2E8B94EF2}" dt="2020-05-25T21:08:41.767" v="11278" actId="20577"/>
          <ac:spMkLst>
            <pc:docMk/>
            <pc:sldMk cId="3553689272" sldId="387"/>
            <ac:spMk id="4" creationId="{BFAB68CA-6BEA-4201-8573-990D7FD5390B}"/>
          </ac:spMkLst>
        </pc:spChg>
        <pc:spChg chg="add mod">
          <ac:chgData name="Shiwei Fang" userId="040b45b104065cfa" providerId="LiveId" clId="{31AE250F-24B0-4451-A565-2BE2E8B94EF2}" dt="2020-05-23T21:28:28.810" v="10789" actId="1076"/>
          <ac:spMkLst>
            <pc:docMk/>
            <pc:sldMk cId="3553689272" sldId="387"/>
            <ac:spMk id="8" creationId="{DA2D4FBC-0318-46D2-89D2-D9F0D0F3C756}"/>
          </ac:spMkLst>
        </pc:spChg>
        <pc:picChg chg="add mod">
          <ac:chgData name="Shiwei Fang" userId="040b45b104065cfa" providerId="LiveId" clId="{31AE250F-24B0-4451-A565-2BE2E8B94EF2}" dt="2020-05-23T21:28:35.233" v="10791" actId="1076"/>
          <ac:picMkLst>
            <pc:docMk/>
            <pc:sldMk cId="3553689272" sldId="387"/>
            <ac:picMk id="5" creationId="{07FB6769-7E85-48E7-9EA6-D5EF75CDA66E}"/>
          </ac:picMkLst>
        </pc:picChg>
        <pc:picChg chg="add mod">
          <ac:chgData name="Shiwei Fang" userId="040b45b104065cfa" providerId="LiveId" clId="{31AE250F-24B0-4451-A565-2BE2E8B94EF2}" dt="2020-05-23T21:27:44.966" v="10738" actId="1076"/>
          <ac:picMkLst>
            <pc:docMk/>
            <pc:sldMk cId="3553689272" sldId="387"/>
            <ac:picMk id="6" creationId="{F67BEBDA-344D-44C9-811F-418675850498}"/>
          </ac:picMkLst>
        </pc:picChg>
      </pc:sldChg>
      <pc:sldMasterChg chg="modSldLayout">
        <pc:chgData name="Shiwei Fang" userId="040b45b104065cfa" providerId="LiveId" clId="{31AE250F-24B0-4451-A565-2BE2E8B94EF2}" dt="2020-05-21T05:00:33.801" v="5215" actId="122"/>
        <pc:sldMasterMkLst>
          <pc:docMk/>
          <pc:sldMasterMk cId="1006986079" sldId="2147483660"/>
        </pc:sldMasterMkLst>
        <pc:sldLayoutChg chg="addSp modSp mod">
          <pc:chgData name="Shiwei Fang" userId="040b45b104065cfa" providerId="LiveId" clId="{31AE250F-24B0-4451-A565-2BE2E8B94EF2}" dt="2020-05-18T19:52:39.971" v="3432" actId="14100"/>
          <pc:sldLayoutMkLst>
            <pc:docMk/>
            <pc:sldMasterMk cId="1006986079" sldId="2147483660"/>
            <pc:sldLayoutMk cId="3011148055" sldId="2147483661"/>
          </pc:sldLayoutMkLst>
          <pc:picChg chg="add mod">
            <ac:chgData name="Shiwei Fang" userId="040b45b104065cfa" providerId="LiveId" clId="{31AE250F-24B0-4451-A565-2BE2E8B94EF2}" dt="2020-05-18T19:52:39.971" v="3432" actId="14100"/>
            <ac:picMkLst>
              <pc:docMk/>
              <pc:sldMasterMk cId="1006986079" sldId="2147483660"/>
              <pc:sldLayoutMk cId="3011148055" sldId="2147483661"/>
              <ac:picMk id="3" creationId="{4DC70EA8-76E8-4350-B5BE-D7AAE7D209BD}"/>
            </ac:picMkLst>
          </pc:picChg>
        </pc:sldLayoutChg>
        <pc:sldLayoutChg chg="addSp modSp">
          <pc:chgData name="Shiwei Fang" userId="040b45b104065cfa" providerId="LiveId" clId="{31AE250F-24B0-4451-A565-2BE2E8B94EF2}" dt="2020-05-18T19:52:58.532" v="3433"/>
          <pc:sldLayoutMkLst>
            <pc:docMk/>
            <pc:sldMasterMk cId="1006986079" sldId="2147483660"/>
            <pc:sldLayoutMk cId="2198567802" sldId="2147483662"/>
          </pc:sldLayoutMkLst>
          <pc:picChg chg="add mod">
            <ac:chgData name="Shiwei Fang" userId="040b45b104065cfa" providerId="LiveId" clId="{31AE250F-24B0-4451-A565-2BE2E8B94EF2}" dt="2020-05-18T19:52:58.532" v="3433"/>
            <ac:picMkLst>
              <pc:docMk/>
              <pc:sldMasterMk cId="1006986079" sldId="2147483660"/>
              <pc:sldLayoutMk cId="2198567802" sldId="2147483662"/>
              <ac:picMk id="7" creationId="{057E0DA2-1960-4383-B690-BF01A2B45E08}"/>
            </ac:picMkLst>
          </pc:picChg>
        </pc:sldLayoutChg>
        <pc:sldLayoutChg chg="addSp delSp modSp mod">
          <pc:chgData name="Shiwei Fang" userId="040b45b104065cfa" providerId="LiveId" clId="{31AE250F-24B0-4451-A565-2BE2E8B94EF2}" dt="2020-05-18T19:57:05.404" v="3478" actId="1076"/>
          <pc:sldLayoutMkLst>
            <pc:docMk/>
            <pc:sldMasterMk cId="1006986079" sldId="2147483660"/>
            <pc:sldLayoutMk cId="984207861" sldId="2147483664"/>
          </pc:sldLayoutMkLst>
          <pc:spChg chg="mod">
            <ac:chgData name="Shiwei Fang" userId="040b45b104065cfa" providerId="LiveId" clId="{31AE250F-24B0-4451-A565-2BE2E8B94EF2}" dt="2020-05-18T19:56:54.232" v="3477"/>
            <ac:spMkLst>
              <pc:docMk/>
              <pc:sldMasterMk cId="1006986079" sldId="2147483660"/>
              <pc:sldLayoutMk cId="984207861" sldId="2147483664"/>
              <ac:spMk id="13" creationId="{9D93E067-17AF-4E6F-BC63-EBD87153D236}"/>
            </ac:spMkLst>
          </pc:spChg>
          <pc:grpChg chg="del mod">
            <ac:chgData name="Shiwei Fang" userId="040b45b104065cfa" providerId="LiveId" clId="{31AE250F-24B0-4451-A565-2BE2E8B94EF2}" dt="2020-05-18T19:56:53.803" v="3476" actId="478"/>
            <ac:grpSpMkLst>
              <pc:docMk/>
              <pc:sldMasterMk cId="1006986079" sldId="2147483660"/>
              <pc:sldLayoutMk cId="984207861" sldId="2147483664"/>
              <ac:grpSpMk id="10" creationId="{C4845914-BC34-FA44-811C-F1F1BF3CAA6D}"/>
            </ac:grpSpMkLst>
          </pc:grpChg>
          <pc:grpChg chg="add mod">
            <ac:chgData name="Shiwei Fang" userId="040b45b104065cfa" providerId="LiveId" clId="{31AE250F-24B0-4451-A565-2BE2E8B94EF2}" dt="2020-05-18T19:57:05.404" v="3478" actId="1076"/>
            <ac:grpSpMkLst>
              <pc:docMk/>
              <pc:sldMasterMk cId="1006986079" sldId="2147483660"/>
              <pc:sldLayoutMk cId="984207861" sldId="2147483664"/>
              <ac:grpSpMk id="12" creationId="{660F0908-47D0-4EA8-BE9D-0FF61F110784}"/>
            </ac:grpSpMkLst>
          </pc:grpChg>
          <pc:picChg chg="add del mod modCrop">
            <ac:chgData name="Shiwei Fang" userId="040b45b104065cfa" providerId="LiveId" clId="{31AE250F-24B0-4451-A565-2BE2E8B94EF2}" dt="2020-05-18T19:56:53.803" v="3476" actId="478"/>
            <ac:picMkLst>
              <pc:docMk/>
              <pc:sldMasterMk cId="1006986079" sldId="2147483660"/>
              <pc:sldLayoutMk cId="984207861" sldId="2147483664"/>
              <ac:picMk id="11" creationId="{189597B2-BC5C-494B-B12E-EEF9BEBD5456}"/>
            </ac:picMkLst>
          </pc:picChg>
          <pc:picChg chg="mod">
            <ac:chgData name="Shiwei Fang" userId="040b45b104065cfa" providerId="LiveId" clId="{31AE250F-24B0-4451-A565-2BE2E8B94EF2}" dt="2020-05-18T19:56:54.232" v="3477"/>
            <ac:picMkLst>
              <pc:docMk/>
              <pc:sldMasterMk cId="1006986079" sldId="2147483660"/>
              <pc:sldLayoutMk cId="984207861" sldId="2147483664"/>
              <ac:picMk id="16" creationId="{7EB04AEB-0CBD-40B8-BEA3-B2EC29FB6F7E}"/>
            </ac:picMkLst>
          </pc:picChg>
          <pc:picChg chg="add mod">
            <ac:chgData name="Shiwei Fang" userId="040b45b104065cfa" providerId="LiveId" clId="{31AE250F-24B0-4451-A565-2BE2E8B94EF2}" dt="2020-05-18T19:57:05.404" v="3478" actId="1076"/>
            <ac:picMkLst>
              <pc:docMk/>
              <pc:sldMasterMk cId="1006986079" sldId="2147483660"/>
              <pc:sldLayoutMk cId="984207861" sldId="2147483664"/>
              <ac:picMk id="17" creationId="{D486B9C5-8C47-44AD-9CB4-921D767BA317}"/>
            </ac:picMkLst>
          </pc:picChg>
        </pc:sldLayoutChg>
        <pc:sldLayoutChg chg="addSp delSp modSp mod">
          <pc:chgData name="Shiwei Fang" userId="040b45b104065cfa" providerId="LiveId" clId="{31AE250F-24B0-4451-A565-2BE2E8B94EF2}" dt="2020-05-18T19:57:17.647" v="3479" actId="14100"/>
          <pc:sldLayoutMkLst>
            <pc:docMk/>
            <pc:sldMasterMk cId="1006986079" sldId="2147483660"/>
            <pc:sldLayoutMk cId="1982082533" sldId="2147483665"/>
          </pc:sldLayoutMkLst>
          <pc:grpChg chg="mod">
            <ac:chgData name="Shiwei Fang" userId="040b45b104065cfa" providerId="LiveId" clId="{31AE250F-24B0-4451-A565-2BE2E8B94EF2}" dt="2020-05-18T19:53:58.450" v="3443" actId="1076"/>
            <ac:grpSpMkLst>
              <pc:docMk/>
              <pc:sldMasterMk cId="1006986079" sldId="2147483660"/>
              <pc:sldLayoutMk cId="1982082533" sldId="2147483665"/>
              <ac:grpSpMk id="10" creationId="{C4845914-BC34-FA44-811C-F1F1BF3CAA6D}"/>
            </ac:grpSpMkLst>
          </pc:grpChg>
          <pc:picChg chg="add del mod">
            <ac:chgData name="Shiwei Fang" userId="040b45b104065cfa" providerId="LiveId" clId="{31AE250F-24B0-4451-A565-2BE2E8B94EF2}" dt="2020-05-18T19:54:00.776" v="3444" actId="478"/>
            <ac:picMkLst>
              <pc:docMk/>
              <pc:sldMasterMk cId="1006986079" sldId="2147483660"/>
              <pc:sldLayoutMk cId="1982082533" sldId="2147483665"/>
              <ac:picMk id="7" creationId="{B9A30345-4E7E-4304-8479-AF9437672182}"/>
            </ac:picMkLst>
          </pc:picChg>
          <pc:picChg chg="add mod">
            <ac:chgData name="Shiwei Fang" userId="040b45b104065cfa" providerId="LiveId" clId="{31AE250F-24B0-4451-A565-2BE2E8B94EF2}" dt="2020-05-18T19:57:17.647" v="3479" actId="14100"/>
            <ac:picMkLst>
              <pc:docMk/>
              <pc:sldMasterMk cId="1006986079" sldId="2147483660"/>
              <pc:sldLayoutMk cId="1982082533" sldId="2147483665"/>
              <ac:picMk id="8" creationId="{16018815-A7D6-49D6-8733-481EB6EEFEF7}"/>
            </ac:picMkLst>
          </pc:picChg>
        </pc:sldLayoutChg>
        <pc:sldLayoutChg chg="addSp modSp mod">
          <pc:chgData name="Shiwei Fang" userId="040b45b104065cfa" providerId="LiveId" clId="{31AE250F-24B0-4451-A565-2BE2E8B94EF2}" dt="2020-05-18T20:04:20.778" v="3518" actId="1076"/>
          <pc:sldLayoutMkLst>
            <pc:docMk/>
            <pc:sldMasterMk cId="1006986079" sldId="2147483660"/>
            <pc:sldLayoutMk cId="3998437176" sldId="2147483667"/>
          </pc:sldLayoutMkLst>
          <pc:spChg chg="mod">
            <ac:chgData name="Shiwei Fang" userId="040b45b104065cfa" providerId="LiveId" clId="{31AE250F-24B0-4451-A565-2BE2E8B94EF2}" dt="2020-05-18T20:04:20.778" v="3518" actId="1076"/>
            <ac:spMkLst>
              <pc:docMk/>
              <pc:sldMasterMk cId="1006986079" sldId="2147483660"/>
              <pc:sldLayoutMk cId="3998437176" sldId="2147483667"/>
              <ac:spMk id="5" creationId="{A3831B93-8F7A-0146-B29B-2866B87DEE16}"/>
            </ac:spMkLst>
          </pc:spChg>
          <pc:grpChg chg="mod">
            <ac:chgData name="Shiwei Fang" userId="040b45b104065cfa" providerId="LiveId" clId="{31AE250F-24B0-4451-A565-2BE2E8B94EF2}" dt="2020-05-18T19:55:24.527" v="3459" actId="1076"/>
            <ac:grpSpMkLst>
              <pc:docMk/>
              <pc:sldMasterMk cId="1006986079" sldId="2147483660"/>
              <pc:sldLayoutMk cId="3998437176" sldId="2147483667"/>
              <ac:grpSpMk id="19" creationId="{78C7FE5F-8FE1-524D-8B1D-EA240D3FFF2B}"/>
            </ac:grpSpMkLst>
          </pc:grpChg>
          <pc:picChg chg="add mod">
            <ac:chgData name="Shiwei Fang" userId="040b45b104065cfa" providerId="LiveId" clId="{31AE250F-24B0-4451-A565-2BE2E8B94EF2}" dt="2020-05-18T19:55:18.721" v="3458" actId="14100"/>
            <ac:picMkLst>
              <pc:docMk/>
              <pc:sldMasterMk cId="1006986079" sldId="2147483660"/>
              <pc:sldLayoutMk cId="3998437176" sldId="2147483667"/>
              <ac:picMk id="12" creationId="{C8B03A4F-908D-4C57-A3F1-AB385B2C9A83}"/>
            </ac:picMkLst>
          </pc:picChg>
        </pc:sldLayoutChg>
        <pc:sldLayoutChg chg="addSp delSp modSp mod">
          <pc:chgData name="Shiwei Fang" userId="040b45b104065cfa" providerId="LiveId" clId="{31AE250F-24B0-4451-A565-2BE2E8B94EF2}" dt="2020-05-18T19:55:45.141" v="3463"/>
          <pc:sldLayoutMkLst>
            <pc:docMk/>
            <pc:sldMasterMk cId="1006986079" sldId="2147483660"/>
            <pc:sldLayoutMk cId="1194249023" sldId="2147483668"/>
          </pc:sldLayoutMkLst>
          <pc:spChg chg="mod">
            <ac:chgData name="Shiwei Fang" userId="040b45b104065cfa" providerId="LiveId" clId="{31AE250F-24B0-4451-A565-2BE2E8B94EF2}" dt="2020-05-18T19:55:45.141" v="3463"/>
            <ac:spMkLst>
              <pc:docMk/>
              <pc:sldMasterMk cId="1006986079" sldId="2147483660"/>
              <pc:sldLayoutMk cId="1194249023" sldId="2147483668"/>
              <ac:spMk id="16" creationId="{CC99321D-FCB0-4E97-8E29-FEDEC7EE9451}"/>
            </ac:spMkLst>
          </pc:spChg>
          <pc:grpChg chg="del">
            <ac:chgData name="Shiwei Fang" userId="040b45b104065cfa" providerId="LiveId" clId="{31AE250F-24B0-4451-A565-2BE2E8B94EF2}" dt="2020-05-18T19:55:44.657" v="3462" actId="478"/>
            <ac:grpSpMkLst>
              <pc:docMk/>
              <pc:sldMasterMk cId="1006986079" sldId="2147483660"/>
              <pc:sldLayoutMk cId="1194249023" sldId="2147483668"/>
              <ac:grpSpMk id="10" creationId="{BEB269C8-6555-704C-87B8-FF6214A5A22D}"/>
            </ac:grpSpMkLst>
          </pc:grpChg>
          <pc:grpChg chg="add mod">
            <ac:chgData name="Shiwei Fang" userId="040b45b104065cfa" providerId="LiveId" clId="{31AE250F-24B0-4451-A565-2BE2E8B94EF2}" dt="2020-05-18T19:55:45.141" v="3463"/>
            <ac:grpSpMkLst>
              <pc:docMk/>
              <pc:sldMasterMk cId="1006986079" sldId="2147483660"/>
              <pc:sldLayoutMk cId="1194249023" sldId="2147483668"/>
              <ac:grpSpMk id="15" creationId="{ED5C750A-5E80-4447-A8BD-4875565E34FF}"/>
            </ac:grpSpMkLst>
          </pc:grpChg>
          <pc:picChg chg="add del mod">
            <ac:chgData name="Shiwei Fang" userId="040b45b104065cfa" providerId="LiveId" clId="{31AE250F-24B0-4451-A565-2BE2E8B94EF2}" dt="2020-05-18T19:55:44.657" v="3462" actId="478"/>
            <ac:picMkLst>
              <pc:docMk/>
              <pc:sldMasterMk cId="1006986079" sldId="2147483660"/>
              <pc:sldLayoutMk cId="1194249023" sldId="2147483668"/>
              <ac:picMk id="12" creationId="{8FAEB24C-6606-4BE6-9715-691914399B42}"/>
            </ac:picMkLst>
          </pc:picChg>
          <pc:picChg chg="mod">
            <ac:chgData name="Shiwei Fang" userId="040b45b104065cfa" providerId="LiveId" clId="{31AE250F-24B0-4451-A565-2BE2E8B94EF2}" dt="2020-05-18T19:55:45.141" v="3463"/>
            <ac:picMkLst>
              <pc:docMk/>
              <pc:sldMasterMk cId="1006986079" sldId="2147483660"/>
              <pc:sldLayoutMk cId="1194249023" sldId="2147483668"/>
              <ac:picMk id="17" creationId="{0C6FBB99-6EF7-4DC7-9BF2-A1E0F5EC09FF}"/>
            </ac:picMkLst>
          </pc:picChg>
          <pc:picChg chg="add mod">
            <ac:chgData name="Shiwei Fang" userId="040b45b104065cfa" providerId="LiveId" clId="{31AE250F-24B0-4451-A565-2BE2E8B94EF2}" dt="2020-05-18T19:55:45.141" v="3463"/>
            <ac:picMkLst>
              <pc:docMk/>
              <pc:sldMasterMk cId="1006986079" sldId="2147483660"/>
              <pc:sldLayoutMk cId="1194249023" sldId="2147483668"/>
              <ac:picMk id="18" creationId="{3A407B26-0D70-4236-9863-431023F717C4}"/>
            </ac:picMkLst>
          </pc:picChg>
        </pc:sldLayoutChg>
        <pc:sldLayoutChg chg="addSp delSp modSp mod">
          <pc:chgData name="Shiwei Fang" userId="040b45b104065cfa" providerId="LiveId" clId="{31AE250F-24B0-4451-A565-2BE2E8B94EF2}" dt="2020-05-18T19:55:50.109" v="3465"/>
          <pc:sldLayoutMkLst>
            <pc:docMk/>
            <pc:sldMasterMk cId="1006986079" sldId="2147483660"/>
            <pc:sldLayoutMk cId="3896071775" sldId="2147483669"/>
          </pc:sldLayoutMkLst>
          <pc:spChg chg="mod">
            <ac:chgData name="Shiwei Fang" userId="040b45b104065cfa" providerId="LiveId" clId="{31AE250F-24B0-4451-A565-2BE2E8B94EF2}" dt="2020-05-18T19:55:50.109" v="3465"/>
            <ac:spMkLst>
              <pc:docMk/>
              <pc:sldMasterMk cId="1006986079" sldId="2147483660"/>
              <pc:sldLayoutMk cId="3896071775" sldId="2147483669"/>
              <ac:spMk id="15" creationId="{1FCE8DB0-89A6-4C4A-960A-F0A77D2792B1}"/>
            </ac:spMkLst>
          </pc:spChg>
          <pc:grpChg chg="del">
            <ac:chgData name="Shiwei Fang" userId="040b45b104065cfa" providerId="LiveId" clId="{31AE250F-24B0-4451-A565-2BE2E8B94EF2}" dt="2020-05-18T19:55:49.537" v="3464" actId="478"/>
            <ac:grpSpMkLst>
              <pc:docMk/>
              <pc:sldMasterMk cId="1006986079" sldId="2147483660"/>
              <pc:sldLayoutMk cId="3896071775" sldId="2147483669"/>
              <ac:grpSpMk id="10" creationId="{0B82D859-C11F-6742-8CAA-C1FD136F7B15}"/>
            </ac:grpSpMkLst>
          </pc:grpChg>
          <pc:grpChg chg="add mod">
            <ac:chgData name="Shiwei Fang" userId="040b45b104065cfa" providerId="LiveId" clId="{31AE250F-24B0-4451-A565-2BE2E8B94EF2}" dt="2020-05-18T19:55:50.109" v="3465"/>
            <ac:grpSpMkLst>
              <pc:docMk/>
              <pc:sldMasterMk cId="1006986079" sldId="2147483660"/>
              <pc:sldLayoutMk cId="3896071775" sldId="2147483669"/>
              <ac:grpSpMk id="14" creationId="{7299C999-E2D1-46D9-99C3-4324152FFC52}"/>
            </ac:grpSpMkLst>
          </pc:grpChg>
          <pc:picChg chg="add del mod">
            <ac:chgData name="Shiwei Fang" userId="040b45b104065cfa" providerId="LiveId" clId="{31AE250F-24B0-4451-A565-2BE2E8B94EF2}" dt="2020-05-18T19:55:49.537" v="3464" actId="478"/>
            <ac:picMkLst>
              <pc:docMk/>
              <pc:sldMasterMk cId="1006986079" sldId="2147483660"/>
              <pc:sldLayoutMk cId="3896071775" sldId="2147483669"/>
              <ac:picMk id="13" creationId="{AAE556E2-024E-4711-B27A-B68D0460D4B7}"/>
            </ac:picMkLst>
          </pc:picChg>
          <pc:picChg chg="mod">
            <ac:chgData name="Shiwei Fang" userId="040b45b104065cfa" providerId="LiveId" clId="{31AE250F-24B0-4451-A565-2BE2E8B94EF2}" dt="2020-05-18T19:55:50.109" v="3465"/>
            <ac:picMkLst>
              <pc:docMk/>
              <pc:sldMasterMk cId="1006986079" sldId="2147483660"/>
              <pc:sldLayoutMk cId="3896071775" sldId="2147483669"/>
              <ac:picMk id="16" creationId="{BA7CCA73-B7C4-423C-ADC9-C672C67962EC}"/>
            </ac:picMkLst>
          </pc:picChg>
          <pc:picChg chg="add mod">
            <ac:chgData name="Shiwei Fang" userId="040b45b104065cfa" providerId="LiveId" clId="{31AE250F-24B0-4451-A565-2BE2E8B94EF2}" dt="2020-05-18T19:55:50.109" v="3465"/>
            <ac:picMkLst>
              <pc:docMk/>
              <pc:sldMasterMk cId="1006986079" sldId="2147483660"/>
              <pc:sldLayoutMk cId="3896071775" sldId="2147483669"/>
              <ac:picMk id="17" creationId="{1DC29F88-D4B2-47FD-8C58-63BE76846C9E}"/>
            </ac:picMkLst>
          </pc:picChg>
        </pc:sldLayoutChg>
        <pc:sldLayoutChg chg="addSp delSp modSp mod">
          <pc:chgData name="Shiwei Fang" userId="040b45b104065cfa" providerId="LiveId" clId="{31AE250F-24B0-4451-A565-2BE2E8B94EF2}" dt="2020-05-18T19:55:55.029" v="3467"/>
          <pc:sldLayoutMkLst>
            <pc:docMk/>
            <pc:sldMasterMk cId="1006986079" sldId="2147483660"/>
            <pc:sldLayoutMk cId="207743785" sldId="2147483670"/>
          </pc:sldLayoutMkLst>
          <pc:spChg chg="mod">
            <ac:chgData name="Shiwei Fang" userId="040b45b104065cfa" providerId="LiveId" clId="{31AE250F-24B0-4451-A565-2BE2E8B94EF2}" dt="2020-05-18T19:55:55.029" v="3467"/>
            <ac:spMkLst>
              <pc:docMk/>
              <pc:sldMasterMk cId="1006986079" sldId="2147483660"/>
              <pc:sldLayoutMk cId="207743785" sldId="2147483670"/>
              <ac:spMk id="17" creationId="{62E10858-D291-4B12-97CA-2639DD410F3A}"/>
            </ac:spMkLst>
          </pc:spChg>
          <pc:grpChg chg="del">
            <ac:chgData name="Shiwei Fang" userId="040b45b104065cfa" providerId="LiveId" clId="{31AE250F-24B0-4451-A565-2BE2E8B94EF2}" dt="2020-05-18T19:55:54.615" v="3466" actId="478"/>
            <ac:grpSpMkLst>
              <pc:docMk/>
              <pc:sldMasterMk cId="1006986079" sldId="2147483660"/>
              <pc:sldLayoutMk cId="207743785" sldId="2147483670"/>
              <ac:grpSpMk id="12" creationId="{9AC66C60-4659-5A40-B026-87CD18E519D4}"/>
            </ac:grpSpMkLst>
          </pc:grpChg>
          <pc:grpChg chg="add mod">
            <ac:chgData name="Shiwei Fang" userId="040b45b104065cfa" providerId="LiveId" clId="{31AE250F-24B0-4451-A565-2BE2E8B94EF2}" dt="2020-05-18T19:55:55.029" v="3467"/>
            <ac:grpSpMkLst>
              <pc:docMk/>
              <pc:sldMasterMk cId="1006986079" sldId="2147483660"/>
              <pc:sldLayoutMk cId="207743785" sldId="2147483670"/>
              <ac:grpSpMk id="16" creationId="{BCF64CC0-498A-48DA-82D7-9CC6D9D951D2}"/>
            </ac:grpSpMkLst>
          </pc:grpChg>
          <pc:picChg chg="add del mod">
            <ac:chgData name="Shiwei Fang" userId="040b45b104065cfa" providerId="LiveId" clId="{31AE250F-24B0-4451-A565-2BE2E8B94EF2}" dt="2020-05-18T19:55:54.615" v="3466" actId="478"/>
            <ac:picMkLst>
              <pc:docMk/>
              <pc:sldMasterMk cId="1006986079" sldId="2147483660"/>
              <pc:sldLayoutMk cId="207743785" sldId="2147483670"/>
              <ac:picMk id="10" creationId="{E3222F8F-4C0C-4860-AE08-0D98A94FDC71}"/>
            </ac:picMkLst>
          </pc:picChg>
          <pc:picChg chg="mod">
            <ac:chgData name="Shiwei Fang" userId="040b45b104065cfa" providerId="LiveId" clId="{31AE250F-24B0-4451-A565-2BE2E8B94EF2}" dt="2020-05-18T19:55:55.029" v="3467"/>
            <ac:picMkLst>
              <pc:docMk/>
              <pc:sldMasterMk cId="1006986079" sldId="2147483660"/>
              <pc:sldLayoutMk cId="207743785" sldId="2147483670"/>
              <ac:picMk id="18" creationId="{66841A11-05D1-4DDD-B1D7-569A812F3614}"/>
            </ac:picMkLst>
          </pc:picChg>
          <pc:picChg chg="add mod">
            <ac:chgData name="Shiwei Fang" userId="040b45b104065cfa" providerId="LiveId" clId="{31AE250F-24B0-4451-A565-2BE2E8B94EF2}" dt="2020-05-18T19:55:55.029" v="3467"/>
            <ac:picMkLst>
              <pc:docMk/>
              <pc:sldMasterMk cId="1006986079" sldId="2147483660"/>
              <pc:sldLayoutMk cId="207743785" sldId="2147483670"/>
              <ac:picMk id="19" creationId="{BDF3D9FF-C447-4216-BF40-98C4F568D7B8}"/>
            </ac:picMkLst>
          </pc:picChg>
        </pc:sldLayoutChg>
        <pc:sldLayoutChg chg="addSp delSp modSp mod">
          <pc:chgData name="Shiwei Fang" userId="040b45b104065cfa" providerId="LiveId" clId="{31AE250F-24B0-4451-A565-2BE2E8B94EF2}" dt="2020-05-18T19:56:00.927" v="3469"/>
          <pc:sldLayoutMkLst>
            <pc:docMk/>
            <pc:sldMasterMk cId="1006986079" sldId="2147483660"/>
            <pc:sldLayoutMk cId="2135200931" sldId="2147483672"/>
          </pc:sldLayoutMkLst>
          <pc:spChg chg="mod">
            <ac:chgData name="Shiwei Fang" userId="040b45b104065cfa" providerId="LiveId" clId="{31AE250F-24B0-4451-A565-2BE2E8B94EF2}" dt="2020-05-18T19:56:00.927" v="3469"/>
            <ac:spMkLst>
              <pc:docMk/>
              <pc:sldMasterMk cId="1006986079" sldId="2147483660"/>
              <pc:sldLayoutMk cId="2135200931" sldId="2147483672"/>
              <ac:spMk id="14" creationId="{3FA4CAB0-9F9A-45D8-9A7A-58E471EA8B1A}"/>
            </ac:spMkLst>
          </pc:spChg>
          <pc:grpChg chg="add mod">
            <ac:chgData name="Shiwei Fang" userId="040b45b104065cfa" providerId="LiveId" clId="{31AE250F-24B0-4451-A565-2BE2E8B94EF2}" dt="2020-05-18T19:56:00.927" v="3469"/>
            <ac:grpSpMkLst>
              <pc:docMk/>
              <pc:sldMasterMk cId="1006986079" sldId="2147483660"/>
              <pc:sldLayoutMk cId="2135200931" sldId="2147483672"/>
              <ac:grpSpMk id="10" creationId="{21D54042-82E2-4576-90B2-0E2A46E2E2ED}"/>
            </ac:grpSpMkLst>
          </pc:grpChg>
          <pc:grpChg chg="del">
            <ac:chgData name="Shiwei Fang" userId="040b45b104065cfa" providerId="LiveId" clId="{31AE250F-24B0-4451-A565-2BE2E8B94EF2}" dt="2020-05-18T19:56:00.523" v="3468" actId="478"/>
            <ac:grpSpMkLst>
              <pc:docMk/>
              <pc:sldMasterMk cId="1006986079" sldId="2147483660"/>
              <pc:sldLayoutMk cId="2135200931" sldId="2147483672"/>
              <ac:grpSpMk id="11" creationId="{35FCC09A-2D55-AA4A-8CED-9C2EA5A135CE}"/>
            </ac:grpSpMkLst>
          </pc:grpChg>
          <pc:picChg chg="add del mod">
            <ac:chgData name="Shiwei Fang" userId="040b45b104065cfa" providerId="LiveId" clId="{31AE250F-24B0-4451-A565-2BE2E8B94EF2}" dt="2020-05-18T19:56:00.523" v="3468" actId="478"/>
            <ac:picMkLst>
              <pc:docMk/>
              <pc:sldMasterMk cId="1006986079" sldId="2147483660"/>
              <pc:sldLayoutMk cId="2135200931" sldId="2147483672"/>
              <ac:picMk id="9" creationId="{2D6BFF02-A384-4DA6-98E7-8F150F65E8EF}"/>
            </ac:picMkLst>
          </pc:picChg>
          <pc:picChg chg="mod">
            <ac:chgData name="Shiwei Fang" userId="040b45b104065cfa" providerId="LiveId" clId="{31AE250F-24B0-4451-A565-2BE2E8B94EF2}" dt="2020-05-18T19:56:00.927" v="3469"/>
            <ac:picMkLst>
              <pc:docMk/>
              <pc:sldMasterMk cId="1006986079" sldId="2147483660"/>
              <pc:sldLayoutMk cId="2135200931" sldId="2147483672"/>
              <ac:picMk id="17" creationId="{2EF821A3-314C-4C25-AF4D-37AA817618AF}"/>
            </ac:picMkLst>
          </pc:picChg>
          <pc:picChg chg="add mod">
            <ac:chgData name="Shiwei Fang" userId="040b45b104065cfa" providerId="LiveId" clId="{31AE250F-24B0-4451-A565-2BE2E8B94EF2}" dt="2020-05-18T19:56:00.927" v="3469"/>
            <ac:picMkLst>
              <pc:docMk/>
              <pc:sldMasterMk cId="1006986079" sldId="2147483660"/>
              <pc:sldLayoutMk cId="2135200931" sldId="2147483672"/>
              <ac:picMk id="18" creationId="{71328E87-A9D7-4A32-AEDE-71830F4D62CB}"/>
            </ac:picMkLst>
          </pc:picChg>
        </pc:sldLayoutChg>
        <pc:sldLayoutChg chg="addSp delSp modSp mod">
          <pc:chgData name="Shiwei Fang" userId="040b45b104065cfa" providerId="LiveId" clId="{31AE250F-24B0-4451-A565-2BE2E8B94EF2}" dt="2020-05-18T19:56:05.812" v="3471"/>
          <pc:sldLayoutMkLst>
            <pc:docMk/>
            <pc:sldMasterMk cId="1006986079" sldId="2147483660"/>
            <pc:sldLayoutMk cId="602668948" sldId="2147483673"/>
          </pc:sldLayoutMkLst>
          <pc:spChg chg="mod">
            <ac:chgData name="Shiwei Fang" userId="040b45b104065cfa" providerId="LiveId" clId="{31AE250F-24B0-4451-A565-2BE2E8B94EF2}" dt="2020-05-18T19:56:05.812" v="3471"/>
            <ac:spMkLst>
              <pc:docMk/>
              <pc:sldMasterMk cId="1006986079" sldId="2147483660"/>
              <pc:sldLayoutMk cId="602668948" sldId="2147483673"/>
              <ac:spMk id="14" creationId="{01F0FF05-DE45-4AD5-B2E7-43C8742ACEC9}"/>
            </ac:spMkLst>
          </pc:spChg>
          <pc:grpChg chg="del">
            <ac:chgData name="Shiwei Fang" userId="040b45b104065cfa" providerId="LiveId" clId="{31AE250F-24B0-4451-A565-2BE2E8B94EF2}" dt="2020-05-18T19:56:05.320" v="3470" actId="478"/>
            <ac:grpSpMkLst>
              <pc:docMk/>
              <pc:sldMasterMk cId="1006986079" sldId="2147483660"/>
              <pc:sldLayoutMk cId="602668948" sldId="2147483673"/>
              <ac:grpSpMk id="10" creationId="{2C7876E7-1B38-0B44-B134-11D40D46B16B}"/>
            </ac:grpSpMkLst>
          </pc:grpChg>
          <pc:grpChg chg="add mod">
            <ac:chgData name="Shiwei Fang" userId="040b45b104065cfa" providerId="LiveId" clId="{31AE250F-24B0-4451-A565-2BE2E8B94EF2}" dt="2020-05-18T19:56:05.812" v="3471"/>
            <ac:grpSpMkLst>
              <pc:docMk/>
              <pc:sldMasterMk cId="1006986079" sldId="2147483660"/>
              <pc:sldLayoutMk cId="602668948" sldId="2147483673"/>
              <ac:grpSpMk id="13" creationId="{B5582E00-7DE9-48B6-B4AC-CB8E81E1C658}"/>
            </ac:grpSpMkLst>
          </pc:grpChg>
          <pc:picChg chg="add del mod">
            <ac:chgData name="Shiwei Fang" userId="040b45b104065cfa" providerId="LiveId" clId="{31AE250F-24B0-4451-A565-2BE2E8B94EF2}" dt="2020-05-18T19:56:05.320" v="3470" actId="478"/>
            <ac:picMkLst>
              <pc:docMk/>
              <pc:sldMasterMk cId="1006986079" sldId="2147483660"/>
              <pc:sldLayoutMk cId="602668948" sldId="2147483673"/>
              <ac:picMk id="9" creationId="{7F2BD449-B984-4B74-8D14-0F4D673D657F}"/>
            </ac:picMkLst>
          </pc:picChg>
          <pc:picChg chg="mod">
            <ac:chgData name="Shiwei Fang" userId="040b45b104065cfa" providerId="LiveId" clId="{31AE250F-24B0-4451-A565-2BE2E8B94EF2}" dt="2020-05-18T19:56:05.812" v="3471"/>
            <ac:picMkLst>
              <pc:docMk/>
              <pc:sldMasterMk cId="1006986079" sldId="2147483660"/>
              <pc:sldLayoutMk cId="602668948" sldId="2147483673"/>
              <ac:picMk id="15" creationId="{3D43E89C-62DD-4251-9F7A-6EDB75A8099F}"/>
            </ac:picMkLst>
          </pc:picChg>
          <pc:picChg chg="add mod">
            <ac:chgData name="Shiwei Fang" userId="040b45b104065cfa" providerId="LiveId" clId="{31AE250F-24B0-4451-A565-2BE2E8B94EF2}" dt="2020-05-18T19:56:05.812" v="3471"/>
            <ac:picMkLst>
              <pc:docMk/>
              <pc:sldMasterMk cId="1006986079" sldId="2147483660"/>
              <pc:sldLayoutMk cId="602668948" sldId="2147483673"/>
              <ac:picMk id="16" creationId="{9B675CE1-2F00-4246-BFA3-D4F2A908F2EE}"/>
            </ac:picMkLst>
          </pc:picChg>
        </pc:sldLayoutChg>
        <pc:sldLayoutChg chg="addSp delSp modSp mod">
          <pc:chgData name="Shiwei Fang" userId="040b45b104065cfa" providerId="LiveId" clId="{31AE250F-24B0-4451-A565-2BE2E8B94EF2}" dt="2020-05-18T19:55:40.528" v="3461"/>
          <pc:sldLayoutMkLst>
            <pc:docMk/>
            <pc:sldMasterMk cId="1006986079" sldId="2147483660"/>
            <pc:sldLayoutMk cId="1041247210" sldId="2147483682"/>
          </pc:sldLayoutMkLst>
          <pc:spChg chg="mod">
            <ac:chgData name="Shiwei Fang" userId="040b45b104065cfa" providerId="LiveId" clId="{31AE250F-24B0-4451-A565-2BE2E8B94EF2}" dt="2020-05-18T19:55:40.528" v="3461"/>
            <ac:spMkLst>
              <pc:docMk/>
              <pc:sldMasterMk cId="1006986079" sldId="2147483660"/>
              <pc:sldLayoutMk cId="1041247210" sldId="2147483682"/>
              <ac:spMk id="16" creationId="{C6BEF33A-8637-4F18-AEEF-0F244F668D6F}"/>
            </ac:spMkLst>
          </pc:spChg>
          <pc:grpChg chg="add mod">
            <ac:chgData name="Shiwei Fang" userId="040b45b104065cfa" providerId="LiveId" clId="{31AE250F-24B0-4451-A565-2BE2E8B94EF2}" dt="2020-05-18T19:55:40.528" v="3461"/>
            <ac:grpSpMkLst>
              <pc:docMk/>
              <pc:sldMasterMk cId="1006986079" sldId="2147483660"/>
              <pc:sldLayoutMk cId="1041247210" sldId="2147483682"/>
              <ac:grpSpMk id="14" creationId="{BE1F3E18-465B-438F-9DD0-3E822E6F249B}"/>
            </ac:grpSpMkLst>
          </pc:grpChg>
          <pc:grpChg chg="del">
            <ac:chgData name="Shiwei Fang" userId="040b45b104065cfa" providerId="LiveId" clId="{31AE250F-24B0-4451-A565-2BE2E8B94EF2}" dt="2020-05-18T19:55:40.031" v="3460" actId="478"/>
            <ac:grpSpMkLst>
              <pc:docMk/>
              <pc:sldMasterMk cId="1006986079" sldId="2147483660"/>
              <pc:sldLayoutMk cId="1041247210" sldId="2147483682"/>
              <ac:grpSpMk id="19" creationId="{78C7FE5F-8FE1-524D-8B1D-EA240D3FFF2B}"/>
            </ac:grpSpMkLst>
          </pc:grpChg>
          <pc:picChg chg="add del mod">
            <ac:chgData name="Shiwei Fang" userId="040b45b104065cfa" providerId="LiveId" clId="{31AE250F-24B0-4451-A565-2BE2E8B94EF2}" dt="2020-05-18T19:55:40.031" v="3460" actId="478"/>
            <ac:picMkLst>
              <pc:docMk/>
              <pc:sldMasterMk cId="1006986079" sldId="2147483660"/>
              <pc:sldLayoutMk cId="1041247210" sldId="2147483682"/>
              <ac:picMk id="13" creationId="{DBBD6734-AA92-4B11-9E08-944C32C6BA12}"/>
            </ac:picMkLst>
          </pc:picChg>
          <pc:picChg chg="mod">
            <ac:chgData name="Shiwei Fang" userId="040b45b104065cfa" providerId="LiveId" clId="{31AE250F-24B0-4451-A565-2BE2E8B94EF2}" dt="2020-05-18T19:55:40.528" v="3461"/>
            <ac:picMkLst>
              <pc:docMk/>
              <pc:sldMasterMk cId="1006986079" sldId="2147483660"/>
              <pc:sldLayoutMk cId="1041247210" sldId="2147483682"/>
              <ac:picMk id="17" creationId="{1F5A6804-6F22-437E-9A75-5F6CBE18DC75}"/>
            </ac:picMkLst>
          </pc:picChg>
          <pc:picChg chg="add mod">
            <ac:chgData name="Shiwei Fang" userId="040b45b104065cfa" providerId="LiveId" clId="{31AE250F-24B0-4451-A565-2BE2E8B94EF2}" dt="2020-05-18T19:55:40.528" v="3461"/>
            <ac:picMkLst>
              <pc:docMk/>
              <pc:sldMasterMk cId="1006986079" sldId="2147483660"/>
              <pc:sldLayoutMk cId="1041247210" sldId="2147483682"/>
              <ac:picMk id="18" creationId="{12BABB2A-048F-4AFD-ABAC-8C6ED2561119}"/>
            </ac:picMkLst>
          </pc:picChg>
        </pc:sldLayoutChg>
        <pc:sldLayoutChg chg="addSp delSp modSp mod">
          <pc:chgData name="Shiwei Fang" userId="040b45b104065cfa" providerId="LiveId" clId="{31AE250F-24B0-4451-A565-2BE2E8B94EF2}" dt="2020-05-18T19:56:20.017" v="3474" actId="1076"/>
          <pc:sldLayoutMkLst>
            <pc:docMk/>
            <pc:sldMasterMk cId="1006986079" sldId="2147483660"/>
            <pc:sldLayoutMk cId="504897859" sldId="2147483683"/>
          </pc:sldLayoutMkLst>
          <pc:spChg chg="mod">
            <ac:chgData name="Shiwei Fang" userId="040b45b104065cfa" providerId="LiveId" clId="{31AE250F-24B0-4451-A565-2BE2E8B94EF2}" dt="2020-05-18T19:56:14.965" v="3473"/>
            <ac:spMkLst>
              <pc:docMk/>
              <pc:sldMasterMk cId="1006986079" sldId="2147483660"/>
              <pc:sldLayoutMk cId="504897859" sldId="2147483683"/>
              <ac:spMk id="11" creationId="{CD0B70E3-D7D9-4D8F-B952-633C8F662FB9}"/>
            </ac:spMkLst>
          </pc:spChg>
          <pc:grpChg chg="del">
            <ac:chgData name="Shiwei Fang" userId="040b45b104065cfa" providerId="LiveId" clId="{31AE250F-24B0-4451-A565-2BE2E8B94EF2}" dt="2020-05-18T19:56:14.399" v="3472" actId="478"/>
            <ac:grpSpMkLst>
              <pc:docMk/>
              <pc:sldMasterMk cId="1006986079" sldId="2147483660"/>
              <pc:sldLayoutMk cId="504897859" sldId="2147483683"/>
              <ac:grpSpMk id="6" creationId="{02D8D9DD-21D4-4565-8812-5984E208E091}"/>
            </ac:grpSpMkLst>
          </pc:grpChg>
          <pc:grpChg chg="add mod">
            <ac:chgData name="Shiwei Fang" userId="040b45b104065cfa" providerId="LiveId" clId="{31AE250F-24B0-4451-A565-2BE2E8B94EF2}" dt="2020-05-18T19:56:20.017" v="3474" actId="1076"/>
            <ac:grpSpMkLst>
              <pc:docMk/>
              <pc:sldMasterMk cId="1006986079" sldId="2147483660"/>
              <pc:sldLayoutMk cId="504897859" sldId="2147483683"/>
              <ac:grpSpMk id="10" creationId="{D01DE495-4CAD-4D9B-A6F1-2EA95C7BB362}"/>
            </ac:grpSpMkLst>
          </pc:grpChg>
          <pc:picChg chg="mod">
            <ac:chgData name="Shiwei Fang" userId="040b45b104065cfa" providerId="LiveId" clId="{31AE250F-24B0-4451-A565-2BE2E8B94EF2}" dt="2020-05-18T19:56:14.965" v="3473"/>
            <ac:picMkLst>
              <pc:docMk/>
              <pc:sldMasterMk cId="1006986079" sldId="2147483660"/>
              <pc:sldLayoutMk cId="504897859" sldId="2147483683"/>
              <ac:picMk id="12" creationId="{F431B9A9-0FF7-4710-8F37-8202580D39A5}"/>
            </ac:picMkLst>
          </pc:picChg>
          <pc:picChg chg="add mod">
            <ac:chgData name="Shiwei Fang" userId="040b45b104065cfa" providerId="LiveId" clId="{31AE250F-24B0-4451-A565-2BE2E8B94EF2}" dt="2020-05-18T19:56:20.017" v="3474" actId="1076"/>
            <ac:picMkLst>
              <pc:docMk/>
              <pc:sldMasterMk cId="1006986079" sldId="2147483660"/>
              <pc:sldLayoutMk cId="504897859" sldId="2147483683"/>
              <ac:picMk id="14" creationId="{580D3218-AEA0-414B-8B92-7BA6257A9DDA}"/>
            </ac:picMkLst>
          </pc:picChg>
        </pc:sldLayoutChg>
        <pc:sldLayoutChg chg="modSp mod">
          <pc:chgData name="Shiwei Fang" userId="040b45b104065cfa" providerId="LiveId" clId="{31AE250F-24B0-4451-A565-2BE2E8B94EF2}" dt="2020-05-21T05:00:33.801" v="5215" actId="122"/>
          <pc:sldLayoutMkLst>
            <pc:docMk/>
            <pc:sldMasterMk cId="1006986079" sldId="2147483660"/>
            <pc:sldLayoutMk cId="1064771404" sldId="2147483684"/>
          </pc:sldLayoutMkLst>
          <pc:spChg chg="mod">
            <ac:chgData name="Shiwei Fang" userId="040b45b104065cfa" providerId="LiveId" clId="{31AE250F-24B0-4451-A565-2BE2E8B94EF2}" dt="2020-05-21T05:00:33.801" v="5215" actId="122"/>
            <ac:spMkLst>
              <pc:docMk/>
              <pc:sldMasterMk cId="1006986079" sldId="2147483660"/>
              <pc:sldLayoutMk cId="1064771404" sldId="2147483684"/>
              <ac:spMk id="2" creationId="{5DD67738-EF0B-455F-AA86-89AE31603798}"/>
            </ac:spMkLst>
          </pc:spChg>
          <pc:spChg chg="mod">
            <ac:chgData name="Shiwei Fang" userId="040b45b104065cfa" providerId="LiveId" clId="{31AE250F-24B0-4451-A565-2BE2E8B94EF2}" dt="2020-05-21T04:02:53.554" v="4095" actId="1076"/>
            <ac:spMkLst>
              <pc:docMk/>
              <pc:sldMasterMk cId="1006986079" sldId="2147483660"/>
              <pc:sldLayoutMk cId="1064771404" sldId="2147483684"/>
              <ac:spMk id="5" creationId="{DA02D225-50AB-48C8-A669-E08AE0D052D4}"/>
            </ac:spMkLst>
          </pc:spChg>
          <pc:spChg chg="mod">
            <ac:chgData name="Shiwei Fang" userId="040b45b104065cfa" providerId="LiveId" clId="{31AE250F-24B0-4451-A565-2BE2E8B94EF2}" dt="2020-05-21T04:02:50.364" v="4093" actId="14100"/>
            <ac:spMkLst>
              <pc:docMk/>
              <pc:sldMasterMk cId="1006986079" sldId="2147483660"/>
              <pc:sldLayoutMk cId="1064771404" sldId="2147483684"/>
              <ac:spMk id="13" creationId="{5A387582-8CEB-47CD-963F-4E637C95FB97}"/>
            </ac:spMkLst>
          </pc:spChg>
        </pc:sldLayoutChg>
      </pc:sldMasterChg>
    </pc:docChg>
  </pc:docChgLst>
  <pc:docChgLst>
    <pc:chgData name="Shiwei Fang" userId="040b45b104065cfa" providerId="LiveId" clId="{77400F65-6027-481E-9BDE-429923728D19}"/>
    <pc:docChg chg="undo redo custSel addSld delSld modSld sldOrd modMainMaster modSection">
      <pc:chgData name="Shiwei Fang" userId="040b45b104065cfa" providerId="LiveId" clId="{77400F65-6027-481E-9BDE-429923728D19}" dt="2020-04-28T04:28:55.511" v="3744"/>
      <pc:docMkLst>
        <pc:docMk/>
      </pc:docMkLst>
      <pc:sldChg chg="addSp delSp modSp mod">
        <pc:chgData name="Shiwei Fang" userId="040b45b104065cfa" providerId="LiveId" clId="{77400F65-6027-481E-9BDE-429923728D19}" dt="2020-04-28T03:17:30.889" v="2567"/>
        <pc:sldMkLst>
          <pc:docMk/>
          <pc:sldMk cId="613140883" sldId="259"/>
        </pc:sldMkLst>
        <pc:spChg chg="add del mod">
          <ac:chgData name="Shiwei Fang" userId="040b45b104065cfa" providerId="LiveId" clId="{77400F65-6027-481E-9BDE-429923728D19}" dt="2020-04-28T03:17:30.889" v="2567"/>
          <ac:spMkLst>
            <pc:docMk/>
            <pc:sldMk cId="613140883" sldId="259"/>
            <ac:spMk id="6" creationId="{8279C6A7-9779-4E2D-B222-A3914959724A}"/>
          </ac:spMkLst>
        </pc:spChg>
        <pc:picChg chg="del">
          <ac:chgData name="Shiwei Fang" userId="040b45b104065cfa" providerId="LiveId" clId="{77400F65-6027-481E-9BDE-429923728D19}" dt="2020-04-28T03:16:39.860" v="2566" actId="478"/>
          <ac:picMkLst>
            <pc:docMk/>
            <pc:sldMk cId="613140883" sldId="259"/>
            <ac:picMk id="5" creationId="{C36DD800-B4A6-4687-93B6-610FF86AB7CC}"/>
          </ac:picMkLst>
        </pc:picChg>
        <pc:picChg chg="add mod">
          <ac:chgData name="Shiwei Fang" userId="040b45b104065cfa" providerId="LiveId" clId="{77400F65-6027-481E-9BDE-429923728D19}" dt="2020-04-28T03:17:30.889" v="2567"/>
          <ac:picMkLst>
            <pc:docMk/>
            <pc:sldMk cId="613140883" sldId="259"/>
            <ac:picMk id="7" creationId="{863268B5-6910-453C-A70F-43E7F37D3398}"/>
          </ac:picMkLst>
        </pc:picChg>
      </pc:sldChg>
      <pc:sldChg chg="addSp">
        <pc:chgData name="Shiwei Fang" userId="040b45b104065cfa" providerId="LiveId" clId="{77400F65-6027-481E-9BDE-429923728D19}" dt="2020-04-28T04:15:28.742" v="3578"/>
        <pc:sldMkLst>
          <pc:docMk/>
          <pc:sldMk cId="1274186149" sldId="260"/>
        </pc:sldMkLst>
        <pc:spChg chg="add">
          <ac:chgData name="Shiwei Fang" userId="040b45b104065cfa" providerId="LiveId" clId="{77400F65-6027-481E-9BDE-429923728D19}" dt="2020-04-28T04:15:28.742" v="3578"/>
          <ac:spMkLst>
            <pc:docMk/>
            <pc:sldMk cId="1274186149" sldId="260"/>
            <ac:spMk id="6" creationId="{826F680A-D035-4598-82BD-BE54CABBB505}"/>
          </ac:spMkLst>
        </pc:spChg>
      </pc:sldChg>
      <pc:sldChg chg="addSp modSp mod modAnim">
        <pc:chgData name="Shiwei Fang" userId="040b45b104065cfa" providerId="LiveId" clId="{77400F65-6027-481E-9BDE-429923728D19}" dt="2020-04-28T03:00:13.752" v="2345" actId="1076"/>
        <pc:sldMkLst>
          <pc:docMk/>
          <pc:sldMk cId="2669444888" sldId="262"/>
        </pc:sldMkLst>
        <pc:spChg chg="add mod">
          <ac:chgData name="Shiwei Fang" userId="040b45b104065cfa" providerId="LiveId" clId="{77400F65-6027-481E-9BDE-429923728D19}" dt="2020-04-24T04:28:00.823" v="328" actId="12788"/>
          <ac:spMkLst>
            <pc:docMk/>
            <pc:sldMk cId="2669444888" sldId="262"/>
            <ac:spMk id="3" creationId="{70946542-F8BD-440F-A664-C1DFB73359AC}"/>
          </ac:spMkLst>
        </pc:spChg>
        <pc:spChg chg="add mod">
          <ac:chgData name="Shiwei Fang" userId="040b45b104065cfa" providerId="LiveId" clId="{77400F65-6027-481E-9BDE-429923728D19}" dt="2020-04-24T04:27:53.142" v="327" actId="12788"/>
          <ac:spMkLst>
            <pc:docMk/>
            <pc:sldMk cId="2669444888" sldId="262"/>
            <ac:spMk id="14" creationId="{336EB3CA-0C49-4494-A5F5-1B385717356A}"/>
          </ac:spMkLst>
        </pc:spChg>
        <pc:spChg chg="add mod">
          <ac:chgData name="Shiwei Fang" userId="040b45b104065cfa" providerId="LiveId" clId="{77400F65-6027-481E-9BDE-429923728D19}" dt="2020-04-24T04:27:53.142" v="327" actId="12788"/>
          <ac:spMkLst>
            <pc:docMk/>
            <pc:sldMk cId="2669444888" sldId="262"/>
            <ac:spMk id="16" creationId="{8C64DD49-F9CC-4EDF-B49F-3F1474C53437}"/>
          </ac:spMkLst>
        </pc:spChg>
        <pc:spChg chg="add mod">
          <ac:chgData name="Shiwei Fang" userId="040b45b104065cfa" providerId="LiveId" clId="{77400F65-6027-481E-9BDE-429923728D19}" dt="2020-04-24T04:27:43.098" v="326" actId="12788"/>
          <ac:spMkLst>
            <pc:docMk/>
            <pc:sldMk cId="2669444888" sldId="262"/>
            <ac:spMk id="17" creationId="{2EB2B380-4BBB-4B50-955B-8B7386E0A1CA}"/>
          </ac:spMkLst>
        </pc:spChg>
        <pc:spChg chg="add mod">
          <ac:chgData name="Shiwei Fang" userId="040b45b104065cfa" providerId="LiveId" clId="{77400F65-6027-481E-9BDE-429923728D19}" dt="2020-04-24T04:27:43.098" v="326" actId="12788"/>
          <ac:spMkLst>
            <pc:docMk/>
            <pc:sldMk cId="2669444888" sldId="262"/>
            <ac:spMk id="18" creationId="{55C168F3-DBCE-446C-B532-6981ECFE8E34}"/>
          </ac:spMkLst>
        </pc:spChg>
        <pc:spChg chg="add mod">
          <ac:chgData name="Shiwei Fang" userId="040b45b104065cfa" providerId="LiveId" clId="{77400F65-6027-481E-9BDE-429923728D19}" dt="2020-04-28T02:58:25.057" v="2335" actId="113"/>
          <ac:spMkLst>
            <pc:docMk/>
            <pc:sldMk cId="2669444888" sldId="262"/>
            <ac:spMk id="19" creationId="{530FAB3F-8595-4FEA-9710-E3B5484F40CB}"/>
          </ac:spMkLst>
        </pc:spChg>
        <pc:spChg chg="add mod">
          <ac:chgData name="Shiwei Fang" userId="040b45b104065cfa" providerId="LiveId" clId="{77400F65-6027-481E-9BDE-429923728D19}" dt="2020-04-28T02:58:25.057" v="2335" actId="113"/>
          <ac:spMkLst>
            <pc:docMk/>
            <pc:sldMk cId="2669444888" sldId="262"/>
            <ac:spMk id="20" creationId="{CA49C89A-1697-4746-A40F-2AF78D580CF6}"/>
          </ac:spMkLst>
        </pc:spChg>
        <pc:spChg chg="add mod">
          <ac:chgData name="Shiwei Fang" userId="040b45b104065cfa" providerId="LiveId" clId="{77400F65-6027-481E-9BDE-429923728D19}" dt="2020-04-28T02:58:25.057" v="2335" actId="113"/>
          <ac:spMkLst>
            <pc:docMk/>
            <pc:sldMk cId="2669444888" sldId="262"/>
            <ac:spMk id="21" creationId="{60BA02E7-268C-43D8-9A7E-5D6DFC7E31E2}"/>
          </ac:spMkLst>
        </pc:spChg>
        <pc:picChg chg="mod">
          <ac:chgData name="Shiwei Fang" userId="040b45b104065cfa" providerId="LiveId" clId="{77400F65-6027-481E-9BDE-429923728D19}" dt="2020-04-24T04:27:53.142" v="327" actId="12788"/>
          <ac:picMkLst>
            <pc:docMk/>
            <pc:sldMk cId="2669444888" sldId="262"/>
            <ac:picMk id="6" creationId="{E45B848B-75F1-47E4-9D0D-F19A6B033EE3}"/>
          </ac:picMkLst>
        </pc:picChg>
        <pc:picChg chg="mod">
          <ac:chgData name="Shiwei Fang" userId="040b45b104065cfa" providerId="LiveId" clId="{77400F65-6027-481E-9BDE-429923728D19}" dt="2020-04-28T03:00:13.752" v="2345" actId="1076"/>
          <ac:picMkLst>
            <pc:docMk/>
            <pc:sldMk cId="2669444888" sldId="262"/>
            <ac:picMk id="10" creationId="{5CD02830-C155-4176-B99A-E7902AA2ABCD}"/>
          </ac:picMkLst>
        </pc:picChg>
        <pc:picChg chg="mod">
          <ac:chgData name="Shiwei Fang" userId="040b45b104065cfa" providerId="LiveId" clId="{77400F65-6027-481E-9BDE-429923728D19}" dt="2020-04-28T03:00:13.752" v="2345" actId="1076"/>
          <ac:picMkLst>
            <pc:docMk/>
            <pc:sldMk cId="2669444888" sldId="262"/>
            <ac:picMk id="11" creationId="{F0E006CF-FDFC-49B2-A9E8-65654024EB3A}"/>
          </ac:picMkLst>
        </pc:picChg>
        <pc:picChg chg="mod">
          <ac:chgData name="Shiwei Fang" userId="040b45b104065cfa" providerId="LiveId" clId="{77400F65-6027-481E-9BDE-429923728D19}" dt="2020-04-28T03:00:13.752" v="2345" actId="1076"/>
          <ac:picMkLst>
            <pc:docMk/>
            <pc:sldMk cId="2669444888" sldId="262"/>
            <ac:picMk id="12" creationId="{7C0694CA-3FDC-499C-8D0A-77085C3CAB60}"/>
          </ac:picMkLst>
        </pc:picChg>
        <pc:picChg chg="mod">
          <ac:chgData name="Shiwei Fang" userId="040b45b104065cfa" providerId="LiveId" clId="{77400F65-6027-481E-9BDE-429923728D19}" dt="2020-04-24T04:27:43.098" v="326" actId="12788"/>
          <ac:picMkLst>
            <pc:docMk/>
            <pc:sldMk cId="2669444888" sldId="262"/>
            <ac:picMk id="13" creationId="{C40E1465-5194-4735-B726-54D5B9AFEFCD}"/>
          </ac:picMkLst>
        </pc:picChg>
        <pc:picChg chg="mod">
          <ac:chgData name="Shiwei Fang" userId="040b45b104065cfa" providerId="LiveId" clId="{77400F65-6027-481E-9BDE-429923728D19}" dt="2020-04-24T04:27:53.142" v="327" actId="12788"/>
          <ac:picMkLst>
            <pc:docMk/>
            <pc:sldMk cId="2669444888" sldId="262"/>
            <ac:picMk id="15" creationId="{E40AFBA5-D86C-4EAE-9F77-BD84677F5359}"/>
          </ac:picMkLst>
        </pc:picChg>
        <pc:picChg chg="mod">
          <ac:chgData name="Shiwei Fang" userId="040b45b104065cfa" providerId="LiveId" clId="{77400F65-6027-481E-9BDE-429923728D19}" dt="2020-04-24T04:28:00.823" v="328" actId="12788"/>
          <ac:picMkLst>
            <pc:docMk/>
            <pc:sldMk cId="2669444888" sldId="262"/>
            <ac:picMk id="1026" creationId="{9135291D-F4F9-47AA-A491-AD977E778B91}"/>
          </ac:picMkLst>
        </pc:picChg>
        <pc:picChg chg="mod">
          <ac:chgData name="Shiwei Fang" userId="040b45b104065cfa" providerId="LiveId" clId="{77400F65-6027-481E-9BDE-429923728D19}" dt="2020-04-24T04:27:43.098" v="326" actId="12788"/>
          <ac:picMkLst>
            <pc:docMk/>
            <pc:sldMk cId="2669444888" sldId="262"/>
            <ac:picMk id="1032" creationId="{3CE1E74A-FE76-4018-9237-26DCBCD722C6}"/>
          </ac:picMkLst>
        </pc:picChg>
      </pc:sldChg>
      <pc:sldChg chg="addSp delSp modSp mod">
        <pc:chgData name="Shiwei Fang" userId="040b45b104065cfa" providerId="LiveId" clId="{77400F65-6027-481E-9BDE-429923728D19}" dt="2020-04-28T02:59:25.861" v="2339" actId="1076"/>
        <pc:sldMkLst>
          <pc:docMk/>
          <pc:sldMk cId="3308645768" sldId="265"/>
        </pc:sldMkLst>
        <pc:spChg chg="mod">
          <ac:chgData name="Shiwei Fang" userId="040b45b104065cfa" providerId="LiveId" clId="{77400F65-6027-481E-9BDE-429923728D19}" dt="2020-04-24T05:32:53.696" v="1042" actId="20577"/>
          <ac:spMkLst>
            <pc:docMk/>
            <pc:sldMk cId="3308645768" sldId="265"/>
            <ac:spMk id="4" creationId="{02F51636-94E2-4A50-9586-EFF0062509F0}"/>
          </ac:spMkLst>
        </pc:spChg>
        <pc:spChg chg="add mod">
          <ac:chgData name="Shiwei Fang" userId="040b45b104065cfa" providerId="LiveId" clId="{77400F65-6027-481E-9BDE-429923728D19}" dt="2020-04-28T02:59:25.861" v="2339" actId="1076"/>
          <ac:spMkLst>
            <pc:docMk/>
            <pc:sldMk cId="3308645768" sldId="265"/>
            <ac:spMk id="10" creationId="{E1A8AFA8-FBC7-446B-AFCD-FFA72B1CECE4}"/>
          </ac:spMkLst>
        </pc:spChg>
        <pc:spChg chg="add mod">
          <ac:chgData name="Shiwei Fang" userId="040b45b104065cfa" providerId="LiveId" clId="{77400F65-6027-481E-9BDE-429923728D19}" dt="2020-04-28T02:59:25.861" v="2339" actId="1076"/>
          <ac:spMkLst>
            <pc:docMk/>
            <pc:sldMk cId="3308645768" sldId="265"/>
            <ac:spMk id="11" creationId="{C1B9A432-D7F5-48BA-93F1-C58F39F22AF3}"/>
          </ac:spMkLst>
        </pc:spChg>
        <pc:spChg chg="add mod">
          <ac:chgData name="Shiwei Fang" userId="040b45b104065cfa" providerId="LiveId" clId="{77400F65-6027-481E-9BDE-429923728D19}" dt="2020-04-28T02:59:25.861" v="2339" actId="1076"/>
          <ac:spMkLst>
            <pc:docMk/>
            <pc:sldMk cId="3308645768" sldId="265"/>
            <ac:spMk id="12" creationId="{88CEB60C-C275-438C-8EAE-240B809D76FB}"/>
          </ac:spMkLst>
        </pc:spChg>
        <pc:spChg chg="mod">
          <ac:chgData name="Shiwei Fang" userId="040b45b104065cfa" providerId="LiveId" clId="{77400F65-6027-481E-9BDE-429923728D19}" dt="2020-04-24T17:23:27.448" v="1706" actId="20577"/>
          <ac:spMkLst>
            <pc:docMk/>
            <pc:sldMk cId="3308645768" sldId="265"/>
            <ac:spMk id="13" creationId="{55ABA1D3-7E14-4C0F-AA4E-A88412AF4A0E}"/>
          </ac:spMkLst>
        </pc:spChg>
        <pc:spChg chg="mod">
          <ac:chgData name="Shiwei Fang" userId="040b45b104065cfa" providerId="LiveId" clId="{77400F65-6027-481E-9BDE-429923728D19}" dt="2020-04-24T05:33:14.238" v="1045" actId="1076"/>
          <ac:spMkLst>
            <pc:docMk/>
            <pc:sldMk cId="3308645768" sldId="265"/>
            <ac:spMk id="14" creationId="{2B2F8FB6-9D47-40D0-8A1A-AA23F82A8B2E}"/>
          </ac:spMkLst>
        </pc:spChg>
        <pc:spChg chg="mod">
          <ac:chgData name="Shiwei Fang" userId="040b45b104065cfa" providerId="LiveId" clId="{77400F65-6027-481E-9BDE-429923728D19}" dt="2020-04-24T05:33:11.254" v="1044" actId="1076"/>
          <ac:spMkLst>
            <pc:docMk/>
            <pc:sldMk cId="3308645768" sldId="265"/>
            <ac:spMk id="15" creationId="{282610D9-FA20-40E3-83C9-E328F09619D7}"/>
          </ac:spMkLst>
        </pc:spChg>
        <pc:picChg chg="del">
          <ac:chgData name="Shiwei Fang" userId="040b45b104065cfa" providerId="LiveId" clId="{77400F65-6027-481E-9BDE-429923728D19}" dt="2020-04-24T04:49:13.181" v="562" actId="478"/>
          <ac:picMkLst>
            <pc:docMk/>
            <pc:sldMk cId="3308645768" sldId="265"/>
            <ac:picMk id="10" creationId="{26FBAA26-8957-4E16-8DBE-FE73A70BB30F}"/>
          </ac:picMkLst>
        </pc:picChg>
        <pc:picChg chg="del">
          <ac:chgData name="Shiwei Fang" userId="040b45b104065cfa" providerId="LiveId" clId="{77400F65-6027-481E-9BDE-429923728D19}" dt="2020-04-24T04:49:13.181" v="562" actId="478"/>
          <ac:picMkLst>
            <pc:docMk/>
            <pc:sldMk cId="3308645768" sldId="265"/>
            <ac:picMk id="11" creationId="{46B41C8F-A430-4B16-830F-CA759AE791BE}"/>
          </ac:picMkLst>
        </pc:picChg>
        <pc:picChg chg="del">
          <ac:chgData name="Shiwei Fang" userId="040b45b104065cfa" providerId="LiveId" clId="{77400F65-6027-481E-9BDE-429923728D19}" dt="2020-04-24T04:49:13.181" v="562" actId="478"/>
          <ac:picMkLst>
            <pc:docMk/>
            <pc:sldMk cId="3308645768" sldId="265"/>
            <ac:picMk id="12" creationId="{8FA3D9F8-328A-440E-B54D-64A062B8F397}"/>
          </ac:picMkLst>
        </pc:picChg>
        <pc:picChg chg="add mod">
          <ac:chgData name="Shiwei Fang" userId="040b45b104065cfa" providerId="LiveId" clId="{77400F65-6027-481E-9BDE-429923728D19}" dt="2020-04-28T02:59:17.859" v="2338" actId="1076"/>
          <ac:picMkLst>
            <pc:docMk/>
            <pc:sldMk cId="3308645768" sldId="265"/>
            <ac:picMk id="16" creationId="{1DDC8612-4D0A-4AE9-AA8A-AFADDE1680ED}"/>
          </ac:picMkLst>
        </pc:picChg>
        <pc:picChg chg="add mod">
          <ac:chgData name="Shiwei Fang" userId="040b45b104065cfa" providerId="LiveId" clId="{77400F65-6027-481E-9BDE-429923728D19}" dt="2020-04-28T02:59:17.859" v="2338" actId="1076"/>
          <ac:picMkLst>
            <pc:docMk/>
            <pc:sldMk cId="3308645768" sldId="265"/>
            <ac:picMk id="17" creationId="{D03EF748-662D-414F-BCBD-A95CE61C21C8}"/>
          </ac:picMkLst>
        </pc:picChg>
        <pc:picChg chg="add mod">
          <ac:chgData name="Shiwei Fang" userId="040b45b104065cfa" providerId="LiveId" clId="{77400F65-6027-481E-9BDE-429923728D19}" dt="2020-04-28T02:59:17.859" v="2338" actId="1076"/>
          <ac:picMkLst>
            <pc:docMk/>
            <pc:sldMk cId="3308645768" sldId="265"/>
            <ac:picMk id="18" creationId="{93720473-4B0A-46CF-BD35-65CA8ADCBE69}"/>
          </ac:picMkLst>
        </pc:picChg>
      </pc:sldChg>
      <pc:sldChg chg="modSp mod">
        <pc:chgData name="Shiwei Fang" userId="040b45b104065cfa" providerId="LiveId" clId="{77400F65-6027-481E-9BDE-429923728D19}" dt="2020-04-24T05:31:18.257" v="1005" actId="207"/>
        <pc:sldMkLst>
          <pc:docMk/>
          <pc:sldMk cId="473764217" sldId="266"/>
        </pc:sldMkLst>
        <pc:spChg chg="mod">
          <ac:chgData name="Shiwei Fang" userId="040b45b104065cfa" providerId="LiveId" clId="{77400F65-6027-481E-9BDE-429923728D19}" dt="2020-04-24T05:31:18.257" v="1005" actId="207"/>
          <ac:spMkLst>
            <pc:docMk/>
            <pc:sldMk cId="473764217" sldId="266"/>
            <ac:spMk id="3" creationId="{908C1F97-B945-429F-805D-B26F1E93E250}"/>
          </ac:spMkLst>
        </pc:spChg>
      </pc:sldChg>
      <pc:sldChg chg="addSp">
        <pc:chgData name="Shiwei Fang" userId="040b45b104065cfa" providerId="LiveId" clId="{77400F65-6027-481E-9BDE-429923728D19}" dt="2020-04-28T04:14:04.628" v="3538"/>
        <pc:sldMkLst>
          <pc:docMk/>
          <pc:sldMk cId="3433454411" sldId="267"/>
        </pc:sldMkLst>
        <pc:spChg chg="add">
          <ac:chgData name="Shiwei Fang" userId="040b45b104065cfa" providerId="LiveId" clId="{77400F65-6027-481E-9BDE-429923728D19}" dt="2020-04-28T04:14:04.628" v="3538"/>
          <ac:spMkLst>
            <pc:docMk/>
            <pc:sldMk cId="3433454411" sldId="267"/>
            <ac:spMk id="43" creationId="{7AB1A5F2-5594-4CFD-9BD7-23B734FB23B9}"/>
          </ac:spMkLst>
        </pc:spChg>
      </pc:sldChg>
      <pc:sldChg chg="addSp">
        <pc:chgData name="Shiwei Fang" userId="040b45b104065cfa" providerId="LiveId" clId="{77400F65-6027-481E-9BDE-429923728D19}" dt="2020-04-28T04:14:09.814" v="3541"/>
        <pc:sldMkLst>
          <pc:docMk/>
          <pc:sldMk cId="3090416652" sldId="268"/>
        </pc:sldMkLst>
        <pc:spChg chg="add">
          <ac:chgData name="Shiwei Fang" userId="040b45b104065cfa" providerId="LiveId" clId="{77400F65-6027-481E-9BDE-429923728D19}" dt="2020-04-28T04:14:09.814" v="3541"/>
          <ac:spMkLst>
            <pc:docMk/>
            <pc:sldMk cId="3090416652" sldId="268"/>
            <ac:spMk id="15" creationId="{2DEA199A-F44B-44CE-BE74-200652D93122}"/>
          </ac:spMkLst>
        </pc:spChg>
      </pc:sldChg>
      <pc:sldChg chg="addSp">
        <pc:chgData name="Shiwei Fang" userId="040b45b104065cfa" providerId="LiveId" clId="{77400F65-6027-481E-9BDE-429923728D19}" dt="2020-04-28T04:14:11.559" v="3542"/>
        <pc:sldMkLst>
          <pc:docMk/>
          <pc:sldMk cId="3765484686" sldId="270"/>
        </pc:sldMkLst>
        <pc:spChg chg="add">
          <ac:chgData name="Shiwei Fang" userId="040b45b104065cfa" providerId="LiveId" clId="{77400F65-6027-481E-9BDE-429923728D19}" dt="2020-04-28T04:14:11.559" v="3542"/>
          <ac:spMkLst>
            <pc:docMk/>
            <pc:sldMk cId="3765484686" sldId="270"/>
            <ac:spMk id="17" creationId="{892FD7A2-CD17-4989-9795-4D717A5E8FF9}"/>
          </ac:spMkLst>
        </pc:spChg>
      </pc:sldChg>
      <pc:sldChg chg="addSp">
        <pc:chgData name="Shiwei Fang" userId="040b45b104065cfa" providerId="LiveId" clId="{77400F65-6027-481E-9BDE-429923728D19}" dt="2020-04-28T04:14:48.809" v="3558"/>
        <pc:sldMkLst>
          <pc:docMk/>
          <pc:sldMk cId="2930033521" sldId="271"/>
        </pc:sldMkLst>
        <pc:spChg chg="add">
          <ac:chgData name="Shiwei Fang" userId="040b45b104065cfa" providerId="LiveId" clId="{77400F65-6027-481E-9BDE-429923728D19}" dt="2020-04-28T04:14:48.809" v="3558"/>
          <ac:spMkLst>
            <pc:docMk/>
            <pc:sldMk cId="2930033521" sldId="271"/>
            <ac:spMk id="37" creationId="{6BFE45ED-FE4C-47B5-BAF0-3B608E5211DE}"/>
          </ac:spMkLst>
        </pc:spChg>
      </pc:sldChg>
      <pc:sldChg chg="addSp">
        <pc:chgData name="Shiwei Fang" userId="040b45b104065cfa" providerId="LiveId" clId="{77400F65-6027-481E-9BDE-429923728D19}" dt="2020-04-28T04:15:37.560" v="3583"/>
        <pc:sldMkLst>
          <pc:docMk/>
          <pc:sldMk cId="1100622780" sldId="273"/>
        </pc:sldMkLst>
        <pc:spChg chg="add">
          <ac:chgData name="Shiwei Fang" userId="040b45b104065cfa" providerId="LiveId" clId="{77400F65-6027-481E-9BDE-429923728D19}" dt="2020-04-28T04:15:37.560" v="3583"/>
          <ac:spMkLst>
            <pc:docMk/>
            <pc:sldMk cId="1100622780" sldId="273"/>
            <ac:spMk id="9" creationId="{C55C199D-513D-4BBA-BC1D-EF22F02659D3}"/>
          </ac:spMkLst>
        </pc:spChg>
      </pc:sldChg>
      <pc:sldChg chg="addSp">
        <pc:chgData name="Shiwei Fang" userId="040b45b104065cfa" providerId="LiveId" clId="{77400F65-6027-481E-9BDE-429923728D19}" dt="2020-04-28T04:14:14.695" v="3544"/>
        <pc:sldMkLst>
          <pc:docMk/>
          <pc:sldMk cId="1544748531" sldId="274"/>
        </pc:sldMkLst>
        <pc:spChg chg="add">
          <ac:chgData name="Shiwei Fang" userId="040b45b104065cfa" providerId="LiveId" clId="{77400F65-6027-481E-9BDE-429923728D19}" dt="2020-04-28T04:14:14.695" v="3544"/>
          <ac:spMkLst>
            <pc:docMk/>
            <pc:sldMk cId="1544748531" sldId="274"/>
            <ac:spMk id="13" creationId="{45B1369C-6B23-4BFF-A680-4AAA53963AD5}"/>
          </ac:spMkLst>
        </pc:spChg>
      </pc:sldChg>
      <pc:sldChg chg="addSp">
        <pc:chgData name="Shiwei Fang" userId="040b45b104065cfa" providerId="LiveId" clId="{77400F65-6027-481E-9BDE-429923728D19}" dt="2020-04-28T04:14:16.164" v="3545"/>
        <pc:sldMkLst>
          <pc:docMk/>
          <pc:sldMk cId="1460806117" sldId="275"/>
        </pc:sldMkLst>
        <pc:spChg chg="add">
          <ac:chgData name="Shiwei Fang" userId="040b45b104065cfa" providerId="LiveId" clId="{77400F65-6027-481E-9BDE-429923728D19}" dt="2020-04-28T04:14:16.164" v="3545"/>
          <ac:spMkLst>
            <pc:docMk/>
            <pc:sldMk cId="1460806117" sldId="275"/>
            <ac:spMk id="8" creationId="{8E2B9983-6112-444B-A1F8-4584B22539C2}"/>
          </ac:spMkLst>
        </pc:spChg>
      </pc:sldChg>
      <pc:sldChg chg="addSp">
        <pc:chgData name="Shiwei Fang" userId="040b45b104065cfa" providerId="LiveId" clId="{77400F65-6027-481E-9BDE-429923728D19}" dt="2020-04-28T04:14:55.049" v="3561"/>
        <pc:sldMkLst>
          <pc:docMk/>
          <pc:sldMk cId="1020819439" sldId="278"/>
        </pc:sldMkLst>
        <pc:spChg chg="add">
          <ac:chgData name="Shiwei Fang" userId="040b45b104065cfa" providerId="LiveId" clId="{77400F65-6027-481E-9BDE-429923728D19}" dt="2020-04-28T04:14:55.049" v="3561"/>
          <ac:spMkLst>
            <pc:docMk/>
            <pc:sldMk cId="1020819439" sldId="278"/>
            <ac:spMk id="8" creationId="{A5699D7F-B479-4A97-9C9F-3DAB5F1466F3}"/>
          </ac:spMkLst>
        </pc:spChg>
      </pc:sldChg>
      <pc:sldChg chg="addSp">
        <pc:chgData name="Shiwei Fang" userId="040b45b104065cfa" providerId="LiveId" clId="{77400F65-6027-481E-9BDE-429923728D19}" dt="2020-04-28T04:15:34.167" v="3581"/>
        <pc:sldMkLst>
          <pc:docMk/>
          <pc:sldMk cId="2446057484" sldId="281"/>
        </pc:sldMkLst>
        <pc:spChg chg="add">
          <ac:chgData name="Shiwei Fang" userId="040b45b104065cfa" providerId="LiveId" clId="{77400F65-6027-481E-9BDE-429923728D19}" dt="2020-04-28T04:15:34.167" v="3581"/>
          <ac:spMkLst>
            <pc:docMk/>
            <pc:sldMk cId="2446057484" sldId="281"/>
            <ac:spMk id="6" creationId="{11332F0E-9467-439C-8622-507C2DDAFFDC}"/>
          </ac:spMkLst>
        </pc:spChg>
      </pc:sldChg>
      <pc:sldChg chg="del">
        <pc:chgData name="Shiwei Fang" userId="040b45b104065cfa" providerId="LiveId" clId="{77400F65-6027-481E-9BDE-429923728D19}" dt="2020-04-24T04:12:17.618" v="205" actId="47"/>
        <pc:sldMkLst>
          <pc:docMk/>
          <pc:sldMk cId="1006637927" sldId="282"/>
        </pc:sldMkLst>
      </pc:sldChg>
      <pc:sldChg chg="addSp add ord">
        <pc:chgData name="Shiwei Fang" userId="040b45b104065cfa" providerId="LiveId" clId="{77400F65-6027-481E-9BDE-429923728D19}" dt="2020-04-28T04:13:57.195" v="3534"/>
        <pc:sldMkLst>
          <pc:docMk/>
          <pc:sldMk cId="3823015324" sldId="282"/>
        </pc:sldMkLst>
        <pc:spChg chg="add">
          <ac:chgData name="Shiwei Fang" userId="040b45b104065cfa" providerId="LiveId" clId="{77400F65-6027-481E-9BDE-429923728D19}" dt="2020-04-28T04:13:57.195" v="3534"/>
          <ac:spMkLst>
            <pc:docMk/>
            <pc:sldMk cId="3823015324" sldId="282"/>
            <ac:spMk id="33" creationId="{4885E46C-2782-41E4-AC49-60F1B8CA9A2C}"/>
          </ac:spMkLst>
        </pc:spChg>
      </pc:sldChg>
      <pc:sldChg chg="addSp add">
        <pc:chgData name="Shiwei Fang" userId="040b45b104065cfa" providerId="LiveId" clId="{77400F65-6027-481E-9BDE-429923728D19}" dt="2020-04-28T04:14:06.536" v="3539"/>
        <pc:sldMkLst>
          <pc:docMk/>
          <pc:sldMk cId="581910741" sldId="283"/>
        </pc:sldMkLst>
        <pc:spChg chg="add">
          <ac:chgData name="Shiwei Fang" userId="040b45b104065cfa" providerId="LiveId" clId="{77400F65-6027-481E-9BDE-429923728D19}" dt="2020-04-28T04:14:06.536" v="3539"/>
          <ac:spMkLst>
            <pc:docMk/>
            <pc:sldMk cId="581910741" sldId="283"/>
            <ac:spMk id="15" creationId="{117A49E5-6F00-463C-AF8E-202881480310}"/>
          </ac:spMkLst>
        </pc:spChg>
      </pc:sldChg>
      <pc:sldChg chg="addSp">
        <pc:chgData name="Shiwei Fang" userId="040b45b104065cfa" providerId="LiveId" clId="{77400F65-6027-481E-9BDE-429923728D19}" dt="2020-04-28T04:15:35.626" v="3582"/>
        <pc:sldMkLst>
          <pc:docMk/>
          <pc:sldMk cId="2357672712" sldId="288"/>
        </pc:sldMkLst>
        <pc:spChg chg="add">
          <ac:chgData name="Shiwei Fang" userId="040b45b104065cfa" providerId="LiveId" clId="{77400F65-6027-481E-9BDE-429923728D19}" dt="2020-04-28T04:15:35.626" v="3582"/>
          <ac:spMkLst>
            <pc:docMk/>
            <pc:sldMk cId="2357672712" sldId="288"/>
            <ac:spMk id="14" creationId="{F465F06F-0170-488B-9F20-4ABCD866284E}"/>
          </ac:spMkLst>
        </pc:spChg>
      </pc:sldChg>
      <pc:sldChg chg="addSp modSp del mod">
        <pc:chgData name="Shiwei Fang" userId="040b45b104065cfa" providerId="LiveId" clId="{77400F65-6027-481E-9BDE-429923728D19}" dt="2020-04-28T04:26:00.250" v="3742" actId="2696"/>
        <pc:sldMkLst>
          <pc:docMk/>
          <pc:sldMk cId="2274539915" sldId="297"/>
        </pc:sldMkLst>
        <pc:spChg chg="add mod">
          <ac:chgData name="Shiwei Fang" userId="040b45b104065cfa" providerId="LiveId" clId="{77400F65-6027-481E-9BDE-429923728D19}" dt="2020-04-28T04:14:33.730" v="3549" actId="20577"/>
          <ac:spMkLst>
            <pc:docMk/>
            <pc:sldMk cId="2274539915" sldId="297"/>
            <ac:spMk id="8" creationId="{7AE864CD-8F95-4B33-BE59-0E459EF8A694}"/>
          </ac:spMkLst>
        </pc:spChg>
      </pc:sldChg>
      <pc:sldChg chg="addSp">
        <pc:chgData name="Shiwei Fang" userId="040b45b104065cfa" providerId="LiveId" clId="{77400F65-6027-481E-9BDE-429923728D19}" dt="2020-04-28T04:14:37.129" v="3550"/>
        <pc:sldMkLst>
          <pc:docMk/>
          <pc:sldMk cId="98948872" sldId="298"/>
        </pc:sldMkLst>
        <pc:spChg chg="add">
          <ac:chgData name="Shiwei Fang" userId="040b45b104065cfa" providerId="LiveId" clId="{77400F65-6027-481E-9BDE-429923728D19}" dt="2020-04-28T04:14:37.129" v="3550"/>
          <ac:spMkLst>
            <pc:docMk/>
            <pc:sldMk cId="98948872" sldId="298"/>
            <ac:spMk id="6" creationId="{319F5CE9-3E14-40F4-8CBD-5E39C27C436D}"/>
          </ac:spMkLst>
        </pc:spChg>
      </pc:sldChg>
      <pc:sldChg chg="addSp">
        <pc:chgData name="Shiwei Fang" userId="040b45b104065cfa" providerId="LiveId" clId="{77400F65-6027-481E-9BDE-429923728D19}" dt="2020-04-28T04:14:38.478" v="3551"/>
        <pc:sldMkLst>
          <pc:docMk/>
          <pc:sldMk cId="2325529002" sldId="299"/>
        </pc:sldMkLst>
        <pc:spChg chg="add">
          <ac:chgData name="Shiwei Fang" userId="040b45b104065cfa" providerId="LiveId" clId="{77400F65-6027-481E-9BDE-429923728D19}" dt="2020-04-28T04:14:38.478" v="3551"/>
          <ac:spMkLst>
            <pc:docMk/>
            <pc:sldMk cId="2325529002" sldId="299"/>
            <ac:spMk id="13" creationId="{36140A71-7BD6-42FB-83A3-9C793746BDFC}"/>
          </ac:spMkLst>
        </pc:spChg>
      </pc:sldChg>
      <pc:sldChg chg="addSp modSp mod">
        <pc:chgData name="Shiwei Fang" userId="040b45b104065cfa" providerId="LiveId" clId="{77400F65-6027-481E-9BDE-429923728D19}" dt="2020-04-28T04:17:44.244" v="3712" actId="1076"/>
        <pc:sldMkLst>
          <pc:docMk/>
          <pc:sldMk cId="1923096878" sldId="300"/>
        </pc:sldMkLst>
        <pc:spChg chg="add mod">
          <ac:chgData name="Shiwei Fang" userId="040b45b104065cfa" providerId="LiveId" clId="{77400F65-6027-481E-9BDE-429923728D19}" dt="2020-04-28T04:17:44.244" v="3712" actId="1076"/>
          <ac:spMkLst>
            <pc:docMk/>
            <pc:sldMk cId="1923096878" sldId="300"/>
            <ac:spMk id="5" creationId="{41A87256-BF20-4C54-89C9-32A5C723AAD9}"/>
          </ac:spMkLst>
        </pc:spChg>
        <pc:spChg chg="add">
          <ac:chgData name="Shiwei Fang" userId="040b45b104065cfa" providerId="LiveId" clId="{77400F65-6027-481E-9BDE-429923728D19}" dt="2020-04-28T04:14:39.890" v="3552"/>
          <ac:spMkLst>
            <pc:docMk/>
            <pc:sldMk cId="1923096878" sldId="300"/>
            <ac:spMk id="33" creationId="{E09B2AE7-1899-439E-A562-19EDC059195C}"/>
          </ac:spMkLst>
        </pc:spChg>
      </pc:sldChg>
      <pc:sldChg chg="addSp">
        <pc:chgData name="Shiwei Fang" userId="040b45b104065cfa" providerId="LiveId" clId="{77400F65-6027-481E-9BDE-429923728D19}" dt="2020-04-28T04:14:41.731" v="3553"/>
        <pc:sldMkLst>
          <pc:docMk/>
          <pc:sldMk cId="3036782146" sldId="301"/>
        </pc:sldMkLst>
        <pc:spChg chg="add">
          <ac:chgData name="Shiwei Fang" userId="040b45b104065cfa" providerId="LiveId" clId="{77400F65-6027-481E-9BDE-429923728D19}" dt="2020-04-28T04:14:41.731" v="3553"/>
          <ac:spMkLst>
            <pc:docMk/>
            <pc:sldMk cId="3036782146" sldId="301"/>
            <ac:spMk id="17" creationId="{8DA8D7D3-01BB-4B4C-A51E-9DDF739CD994}"/>
          </ac:spMkLst>
        </pc:spChg>
      </pc:sldChg>
      <pc:sldChg chg="addSp">
        <pc:chgData name="Shiwei Fang" userId="040b45b104065cfa" providerId="LiveId" clId="{77400F65-6027-481E-9BDE-429923728D19}" dt="2020-04-28T04:14:43.328" v="3554"/>
        <pc:sldMkLst>
          <pc:docMk/>
          <pc:sldMk cId="1541687591" sldId="302"/>
        </pc:sldMkLst>
        <pc:spChg chg="add">
          <ac:chgData name="Shiwei Fang" userId="040b45b104065cfa" providerId="LiveId" clId="{77400F65-6027-481E-9BDE-429923728D19}" dt="2020-04-28T04:14:43.328" v="3554"/>
          <ac:spMkLst>
            <pc:docMk/>
            <pc:sldMk cId="1541687591" sldId="302"/>
            <ac:spMk id="22" creationId="{E33BDCF6-B57D-4E8A-BD9B-89E4B93B2542}"/>
          </ac:spMkLst>
        </pc:spChg>
      </pc:sldChg>
      <pc:sldChg chg="addSp">
        <pc:chgData name="Shiwei Fang" userId="040b45b104065cfa" providerId="LiveId" clId="{77400F65-6027-481E-9BDE-429923728D19}" dt="2020-04-28T04:14:44.768" v="3555"/>
        <pc:sldMkLst>
          <pc:docMk/>
          <pc:sldMk cId="4026160972" sldId="303"/>
        </pc:sldMkLst>
        <pc:spChg chg="add">
          <ac:chgData name="Shiwei Fang" userId="040b45b104065cfa" providerId="LiveId" clId="{77400F65-6027-481E-9BDE-429923728D19}" dt="2020-04-28T04:14:44.768" v="3555"/>
          <ac:spMkLst>
            <pc:docMk/>
            <pc:sldMk cId="4026160972" sldId="303"/>
            <ac:spMk id="18" creationId="{B2745276-374C-4672-84DE-F4C1D31C8226}"/>
          </ac:spMkLst>
        </pc:spChg>
      </pc:sldChg>
      <pc:sldChg chg="addSp">
        <pc:chgData name="Shiwei Fang" userId="040b45b104065cfa" providerId="LiveId" clId="{77400F65-6027-481E-9BDE-429923728D19}" dt="2020-04-28T04:14:46.226" v="3556"/>
        <pc:sldMkLst>
          <pc:docMk/>
          <pc:sldMk cId="1328184771" sldId="304"/>
        </pc:sldMkLst>
        <pc:spChg chg="add">
          <ac:chgData name="Shiwei Fang" userId="040b45b104065cfa" providerId="LiveId" clId="{77400F65-6027-481E-9BDE-429923728D19}" dt="2020-04-28T04:14:46.226" v="3556"/>
          <ac:spMkLst>
            <pc:docMk/>
            <pc:sldMk cId="1328184771" sldId="304"/>
            <ac:spMk id="15" creationId="{B69EF6AF-9B12-44BF-8307-0CFFC46D91ED}"/>
          </ac:spMkLst>
        </pc:spChg>
      </pc:sldChg>
      <pc:sldChg chg="addSp">
        <pc:chgData name="Shiwei Fang" userId="040b45b104065cfa" providerId="LiveId" clId="{77400F65-6027-481E-9BDE-429923728D19}" dt="2020-04-28T04:14:47.510" v="3557"/>
        <pc:sldMkLst>
          <pc:docMk/>
          <pc:sldMk cId="1241496352" sldId="305"/>
        </pc:sldMkLst>
        <pc:spChg chg="add">
          <ac:chgData name="Shiwei Fang" userId="040b45b104065cfa" providerId="LiveId" clId="{77400F65-6027-481E-9BDE-429923728D19}" dt="2020-04-28T04:14:47.510" v="3557"/>
          <ac:spMkLst>
            <pc:docMk/>
            <pc:sldMk cId="1241496352" sldId="305"/>
            <ac:spMk id="5" creationId="{309D07AD-D8A1-4EF8-BA88-5810A6CC56DE}"/>
          </ac:spMkLst>
        </pc:spChg>
      </pc:sldChg>
      <pc:sldChg chg="addSp">
        <pc:chgData name="Shiwei Fang" userId="040b45b104065cfa" providerId="LiveId" clId="{77400F65-6027-481E-9BDE-429923728D19}" dt="2020-04-28T04:14:50.055" v="3559"/>
        <pc:sldMkLst>
          <pc:docMk/>
          <pc:sldMk cId="3196280313" sldId="306"/>
        </pc:sldMkLst>
        <pc:spChg chg="add">
          <ac:chgData name="Shiwei Fang" userId="040b45b104065cfa" providerId="LiveId" clId="{77400F65-6027-481E-9BDE-429923728D19}" dt="2020-04-28T04:14:50.055" v="3559"/>
          <ac:spMkLst>
            <pc:docMk/>
            <pc:sldMk cId="3196280313" sldId="306"/>
            <ac:spMk id="13" creationId="{3B915EF4-9E3A-45A3-AAA4-4C6D3DD7B134}"/>
          </ac:spMkLst>
        </pc:spChg>
      </pc:sldChg>
      <pc:sldChg chg="addSp">
        <pc:chgData name="Shiwei Fang" userId="040b45b104065cfa" providerId="LiveId" clId="{77400F65-6027-481E-9BDE-429923728D19}" dt="2020-04-28T04:14:51.832" v="3560"/>
        <pc:sldMkLst>
          <pc:docMk/>
          <pc:sldMk cId="296594649" sldId="307"/>
        </pc:sldMkLst>
        <pc:spChg chg="add">
          <ac:chgData name="Shiwei Fang" userId="040b45b104065cfa" providerId="LiveId" clId="{77400F65-6027-481E-9BDE-429923728D19}" dt="2020-04-28T04:14:51.832" v="3560"/>
          <ac:spMkLst>
            <pc:docMk/>
            <pc:sldMk cId="296594649" sldId="307"/>
            <ac:spMk id="16" creationId="{46E16306-F079-4191-BE22-2AB1FB453054}"/>
          </ac:spMkLst>
        </pc:spChg>
      </pc:sldChg>
      <pc:sldChg chg="addSp delSp modSp mod modAnim">
        <pc:chgData name="Shiwei Fang" userId="040b45b104065cfa" providerId="LiveId" clId="{77400F65-6027-481E-9BDE-429923728D19}" dt="2020-04-28T04:28:55.511" v="3744"/>
        <pc:sldMkLst>
          <pc:docMk/>
          <pc:sldMk cId="1211381396" sldId="308"/>
        </pc:sldMkLst>
        <pc:spChg chg="add del mod">
          <ac:chgData name="Shiwei Fang" userId="040b45b104065cfa" providerId="LiveId" clId="{77400F65-6027-481E-9BDE-429923728D19}" dt="2020-04-28T04:13:12.620" v="3505" actId="478"/>
          <ac:spMkLst>
            <pc:docMk/>
            <pc:sldMk cId="1211381396" sldId="308"/>
            <ac:spMk id="7" creationId="{20685D67-6005-4750-84E7-6E0FE9DC2223}"/>
          </ac:spMkLst>
        </pc:spChg>
        <pc:spChg chg="add mod">
          <ac:chgData name="Shiwei Fang" userId="040b45b104065cfa" providerId="LiveId" clId="{77400F65-6027-481E-9BDE-429923728D19}" dt="2020-04-28T04:13:44.457" v="3530" actId="1076"/>
          <ac:spMkLst>
            <pc:docMk/>
            <pc:sldMk cId="1211381396" sldId="308"/>
            <ac:spMk id="8" creationId="{3A659148-174A-4C6F-AFA5-3309CC1FDD76}"/>
          </ac:spMkLst>
        </pc:spChg>
      </pc:sldChg>
      <pc:sldChg chg="addSp">
        <pc:chgData name="Shiwei Fang" userId="040b45b104065cfa" providerId="LiveId" clId="{77400F65-6027-481E-9BDE-429923728D19}" dt="2020-04-28T04:13:52.094" v="3531"/>
        <pc:sldMkLst>
          <pc:docMk/>
          <pc:sldMk cId="1941415675" sldId="309"/>
        </pc:sldMkLst>
        <pc:spChg chg="add">
          <ac:chgData name="Shiwei Fang" userId="040b45b104065cfa" providerId="LiveId" clId="{77400F65-6027-481E-9BDE-429923728D19}" dt="2020-04-28T04:13:52.094" v="3531"/>
          <ac:spMkLst>
            <pc:docMk/>
            <pc:sldMk cId="1941415675" sldId="309"/>
            <ac:spMk id="9" creationId="{AF59F22F-09D1-4F6F-A7F2-26293F7CCEC2}"/>
          </ac:spMkLst>
        </pc:spChg>
      </pc:sldChg>
      <pc:sldChg chg="addSp">
        <pc:chgData name="Shiwei Fang" userId="040b45b104065cfa" providerId="LiveId" clId="{77400F65-6027-481E-9BDE-429923728D19}" dt="2020-04-28T04:13:53.972" v="3532"/>
        <pc:sldMkLst>
          <pc:docMk/>
          <pc:sldMk cId="3443787458" sldId="310"/>
        </pc:sldMkLst>
        <pc:spChg chg="add">
          <ac:chgData name="Shiwei Fang" userId="040b45b104065cfa" providerId="LiveId" clId="{77400F65-6027-481E-9BDE-429923728D19}" dt="2020-04-28T04:13:53.972" v="3532"/>
          <ac:spMkLst>
            <pc:docMk/>
            <pc:sldMk cId="3443787458" sldId="310"/>
            <ac:spMk id="9" creationId="{7A619A14-FC60-4B7F-A001-5C6232046AD1}"/>
          </ac:spMkLst>
        </pc:spChg>
      </pc:sldChg>
      <pc:sldChg chg="addSp">
        <pc:chgData name="Shiwei Fang" userId="040b45b104065cfa" providerId="LiveId" clId="{77400F65-6027-481E-9BDE-429923728D19}" dt="2020-04-28T04:14:01.498" v="3536"/>
        <pc:sldMkLst>
          <pc:docMk/>
          <pc:sldMk cId="4205542757" sldId="311"/>
        </pc:sldMkLst>
        <pc:spChg chg="add">
          <ac:chgData name="Shiwei Fang" userId="040b45b104065cfa" providerId="LiveId" clId="{77400F65-6027-481E-9BDE-429923728D19}" dt="2020-04-28T04:14:01.498" v="3536"/>
          <ac:spMkLst>
            <pc:docMk/>
            <pc:sldMk cId="4205542757" sldId="311"/>
            <ac:spMk id="28" creationId="{2F416A3D-0CAF-4A4C-A578-0AFEE97AED16}"/>
          </ac:spMkLst>
        </pc:spChg>
      </pc:sldChg>
      <pc:sldChg chg="addSp">
        <pc:chgData name="Shiwei Fang" userId="040b45b104065cfa" providerId="LiveId" clId="{77400F65-6027-481E-9BDE-429923728D19}" dt="2020-04-28T04:14:03.198" v="3537"/>
        <pc:sldMkLst>
          <pc:docMk/>
          <pc:sldMk cId="1816834413" sldId="312"/>
        </pc:sldMkLst>
        <pc:spChg chg="add">
          <ac:chgData name="Shiwei Fang" userId="040b45b104065cfa" providerId="LiveId" clId="{77400F65-6027-481E-9BDE-429923728D19}" dt="2020-04-28T04:14:03.198" v="3537"/>
          <ac:spMkLst>
            <pc:docMk/>
            <pc:sldMk cId="1816834413" sldId="312"/>
            <ac:spMk id="34" creationId="{E2B5253E-379B-4730-A335-C000564AC11D}"/>
          </ac:spMkLst>
        </pc:spChg>
      </pc:sldChg>
      <pc:sldChg chg="addSp">
        <pc:chgData name="Shiwei Fang" userId="040b45b104065cfa" providerId="LiveId" clId="{77400F65-6027-481E-9BDE-429923728D19}" dt="2020-04-28T04:14:08.143" v="3540"/>
        <pc:sldMkLst>
          <pc:docMk/>
          <pc:sldMk cId="3467058308" sldId="313"/>
        </pc:sldMkLst>
        <pc:spChg chg="add">
          <ac:chgData name="Shiwei Fang" userId="040b45b104065cfa" providerId="LiveId" clId="{77400F65-6027-481E-9BDE-429923728D19}" dt="2020-04-28T04:14:08.143" v="3540"/>
          <ac:spMkLst>
            <pc:docMk/>
            <pc:sldMk cId="3467058308" sldId="313"/>
            <ac:spMk id="36" creationId="{C99A68EA-1E3B-41C0-A591-F6B0412655DC}"/>
          </ac:spMkLst>
        </pc:spChg>
      </pc:sldChg>
      <pc:sldChg chg="addSp modAnim">
        <pc:chgData name="Shiwei Fang" userId="040b45b104065cfa" providerId="LiveId" clId="{77400F65-6027-481E-9BDE-429923728D19}" dt="2020-04-28T04:15:30.806" v="3579"/>
        <pc:sldMkLst>
          <pc:docMk/>
          <pc:sldMk cId="2365214252" sldId="314"/>
        </pc:sldMkLst>
        <pc:spChg chg="add">
          <ac:chgData name="Shiwei Fang" userId="040b45b104065cfa" providerId="LiveId" clId="{77400F65-6027-481E-9BDE-429923728D19}" dt="2020-04-28T04:15:30.806" v="3579"/>
          <ac:spMkLst>
            <pc:docMk/>
            <pc:sldMk cId="2365214252" sldId="314"/>
            <ac:spMk id="34" creationId="{A538718F-4F83-42A0-98C8-C85F1D6DCBE8}"/>
          </ac:spMkLst>
        </pc:spChg>
      </pc:sldChg>
      <pc:sldChg chg="modSp del mod">
        <pc:chgData name="Shiwei Fang" userId="040b45b104065cfa" providerId="LiveId" clId="{77400F65-6027-481E-9BDE-429923728D19}" dt="2020-04-28T02:44:17.009" v="2278" actId="47"/>
        <pc:sldMkLst>
          <pc:docMk/>
          <pc:sldMk cId="3169712266" sldId="315"/>
        </pc:sldMkLst>
        <pc:spChg chg="mod">
          <ac:chgData name="Shiwei Fang" userId="040b45b104065cfa" providerId="LiveId" clId="{77400F65-6027-481E-9BDE-429923728D19}" dt="2020-04-28T02:43:55.936" v="2259" actId="21"/>
          <ac:spMkLst>
            <pc:docMk/>
            <pc:sldMk cId="3169712266" sldId="315"/>
            <ac:spMk id="3" creationId="{00000000-0000-0000-0000-000000000000}"/>
          </ac:spMkLst>
        </pc:spChg>
      </pc:sldChg>
      <pc:sldChg chg="addSp modSp mod">
        <pc:chgData name="Shiwei Fang" userId="040b45b104065cfa" providerId="LiveId" clId="{77400F65-6027-481E-9BDE-429923728D19}" dt="2020-04-28T04:15:32.387" v="3580"/>
        <pc:sldMkLst>
          <pc:docMk/>
          <pc:sldMk cId="3852897586" sldId="316"/>
        </pc:sldMkLst>
        <pc:spChg chg="mod">
          <ac:chgData name="Shiwei Fang" userId="040b45b104065cfa" providerId="LiveId" clId="{77400F65-6027-481E-9BDE-429923728D19}" dt="2020-04-28T02:44:10.289" v="2277" actId="27636"/>
          <ac:spMkLst>
            <pc:docMk/>
            <pc:sldMk cId="3852897586" sldId="316"/>
            <ac:spMk id="3" creationId="{00000000-0000-0000-0000-000000000000}"/>
          </ac:spMkLst>
        </pc:spChg>
        <pc:spChg chg="add">
          <ac:chgData name="Shiwei Fang" userId="040b45b104065cfa" providerId="LiveId" clId="{77400F65-6027-481E-9BDE-429923728D19}" dt="2020-04-28T04:15:32.387" v="3580"/>
          <ac:spMkLst>
            <pc:docMk/>
            <pc:sldMk cId="3852897586" sldId="316"/>
            <ac:spMk id="48" creationId="{D36C28E9-706A-4F7A-9F75-AAE67399B736}"/>
          </ac:spMkLst>
        </pc:spChg>
      </pc:sldChg>
      <pc:sldChg chg="addSp delSp modSp mod modAnim">
        <pc:chgData name="Shiwei Fang" userId="040b45b104065cfa" providerId="LiveId" clId="{77400F65-6027-481E-9BDE-429923728D19}" dt="2020-04-28T04:15:07.298" v="3566"/>
        <pc:sldMkLst>
          <pc:docMk/>
          <pc:sldMk cId="3212320768" sldId="317"/>
        </pc:sldMkLst>
        <pc:spChg chg="mod">
          <ac:chgData name="Shiwei Fang" userId="040b45b104065cfa" providerId="LiveId" clId="{77400F65-6027-481E-9BDE-429923728D19}" dt="2020-04-28T03:20:23.312" v="2651"/>
          <ac:spMkLst>
            <pc:docMk/>
            <pc:sldMk cId="3212320768" sldId="317"/>
            <ac:spMk id="3" creationId="{EE55C6E6-CC89-427B-9E58-DED658C335FA}"/>
          </ac:spMkLst>
        </pc:spChg>
        <pc:spChg chg="mod">
          <ac:chgData name="Shiwei Fang" userId="040b45b104065cfa" providerId="LiveId" clId="{77400F65-6027-481E-9BDE-429923728D19}" dt="2020-04-28T03:35:52.560" v="2779" actId="20577"/>
          <ac:spMkLst>
            <pc:docMk/>
            <pc:sldMk cId="3212320768" sldId="317"/>
            <ac:spMk id="4" creationId="{FBB70A84-46D7-4AD1-976B-B381F19993F2}"/>
          </ac:spMkLst>
        </pc:spChg>
        <pc:spChg chg="add mod">
          <ac:chgData name="Shiwei Fang" userId="040b45b104065cfa" providerId="LiveId" clId="{77400F65-6027-481E-9BDE-429923728D19}" dt="2020-04-28T03:27:00.621" v="2660" actId="1076"/>
          <ac:spMkLst>
            <pc:docMk/>
            <pc:sldMk cId="3212320768" sldId="317"/>
            <ac:spMk id="6" creationId="{C790BD0E-A734-4778-B26C-5650002FA410}"/>
          </ac:spMkLst>
        </pc:spChg>
        <pc:spChg chg="add mod">
          <ac:chgData name="Shiwei Fang" userId="040b45b104065cfa" providerId="LiveId" clId="{77400F65-6027-481E-9BDE-429923728D19}" dt="2020-04-28T03:27:07.200" v="2662" actId="1076"/>
          <ac:spMkLst>
            <pc:docMk/>
            <pc:sldMk cId="3212320768" sldId="317"/>
            <ac:spMk id="8" creationId="{CA8D6865-ADA1-41C5-BA2F-B110D8F05D28}"/>
          </ac:spMkLst>
        </pc:spChg>
        <pc:spChg chg="add mod">
          <ac:chgData name="Shiwei Fang" userId="040b45b104065cfa" providerId="LiveId" clId="{77400F65-6027-481E-9BDE-429923728D19}" dt="2020-04-28T03:30:45.689" v="2696" actId="1076"/>
          <ac:spMkLst>
            <pc:docMk/>
            <pc:sldMk cId="3212320768" sldId="317"/>
            <ac:spMk id="14" creationId="{135CC771-EF65-43CD-84D3-594439884599}"/>
          </ac:spMkLst>
        </pc:spChg>
        <pc:spChg chg="add mod">
          <ac:chgData name="Shiwei Fang" userId="040b45b104065cfa" providerId="LiveId" clId="{77400F65-6027-481E-9BDE-429923728D19}" dt="2020-04-28T03:30:41.422" v="2694" actId="14100"/>
          <ac:spMkLst>
            <pc:docMk/>
            <pc:sldMk cId="3212320768" sldId="317"/>
            <ac:spMk id="15" creationId="{027A6B7C-C2D4-40B3-B93A-FD8D18FB2A36}"/>
          </ac:spMkLst>
        </pc:spChg>
        <pc:spChg chg="add">
          <ac:chgData name="Shiwei Fang" userId="040b45b104065cfa" providerId="LiveId" clId="{77400F65-6027-481E-9BDE-429923728D19}" dt="2020-04-28T04:15:07.298" v="3566"/>
          <ac:spMkLst>
            <pc:docMk/>
            <pc:sldMk cId="3212320768" sldId="317"/>
            <ac:spMk id="18" creationId="{4EDBF56E-47C9-4776-893D-04D9808C8110}"/>
          </ac:spMkLst>
        </pc:spChg>
        <pc:picChg chg="add mod">
          <ac:chgData name="Shiwei Fang" userId="040b45b104065cfa" providerId="LiveId" clId="{77400F65-6027-481E-9BDE-429923728D19}" dt="2020-04-28T03:26:33.602" v="2657" actId="1076"/>
          <ac:picMkLst>
            <pc:docMk/>
            <pc:sldMk cId="3212320768" sldId="317"/>
            <ac:picMk id="5" creationId="{F9AB9662-BA23-4844-A050-CE5E056A9E86}"/>
          </ac:picMkLst>
        </pc:picChg>
        <pc:picChg chg="add mod modCrop">
          <ac:chgData name="Shiwei Fang" userId="040b45b104065cfa" providerId="LiveId" clId="{77400F65-6027-481E-9BDE-429923728D19}" dt="2020-04-28T03:33:30.749" v="2737" actId="1076"/>
          <ac:picMkLst>
            <pc:docMk/>
            <pc:sldMk cId="3212320768" sldId="317"/>
            <ac:picMk id="11" creationId="{57501D2D-2220-4871-8996-11DB66236A93}"/>
          </ac:picMkLst>
        </pc:picChg>
        <pc:picChg chg="add mod modCrop">
          <ac:chgData name="Shiwei Fang" userId="040b45b104065cfa" providerId="LiveId" clId="{77400F65-6027-481E-9BDE-429923728D19}" dt="2020-04-28T03:32:53.126" v="2726" actId="1076"/>
          <ac:picMkLst>
            <pc:docMk/>
            <pc:sldMk cId="3212320768" sldId="317"/>
            <ac:picMk id="12" creationId="{E8A65F51-845D-467C-84A0-10B1ECAC5EF5}"/>
          </ac:picMkLst>
        </pc:picChg>
        <pc:picChg chg="add mod modCrop">
          <ac:chgData name="Shiwei Fang" userId="040b45b104065cfa" providerId="LiveId" clId="{77400F65-6027-481E-9BDE-429923728D19}" dt="2020-04-28T03:33:20.847" v="2734" actId="688"/>
          <ac:picMkLst>
            <pc:docMk/>
            <pc:sldMk cId="3212320768" sldId="317"/>
            <ac:picMk id="13" creationId="{41FCA7A7-914B-457F-A687-783614FDD1CE}"/>
          </ac:picMkLst>
        </pc:picChg>
        <pc:picChg chg="add del mod modCrop">
          <ac:chgData name="Shiwei Fang" userId="040b45b104065cfa" providerId="LiveId" clId="{77400F65-6027-481E-9BDE-429923728D19}" dt="2020-04-28T03:34:08.593" v="2744" actId="1076"/>
          <ac:picMkLst>
            <pc:docMk/>
            <pc:sldMk cId="3212320768" sldId="317"/>
            <ac:picMk id="16" creationId="{8B7438D5-C917-425E-926E-45897AE77AF1}"/>
          </ac:picMkLst>
        </pc:picChg>
        <pc:picChg chg="add mod modCrop">
          <ac:chgData name="Shiwei Fang" userId="040b45b104065cfa" providerId="LiveId" clId="{77400F65-6027-481E-9BDE-429923728D19}" dt="2020-04-28T03:33:56.029" v="2742" actId="1076"/>
          <ac:picMkLst>
            <pc:docMk/>
            <pc:sldMk cId="3212320768" sldId="317"/>
            <ac:picMk id="17" creationId="{971F22CD-A375-489C-9676-E86B4522D25E}"/>
          </ac:picMkLst>
        </pc:picChg>
        <pc:cxnChg chg="add mod">
          <ac:chgData name="Shiwei Fang" userId="040b45b104065cfa" providerId="LiveId" clId="{77400F65-6027-481E-9BDE-429923728D19}" dt="2020-04-28T03:27:00.621" v="2660" actId="1076"/>
          <ac:cxnSpMkLst>
            <pc:docMk/>
            <pc:sldMk cId="3212320768" sldId="317"/>
            <ac:cxnSpMk id="7" creationId="{E083924E-5A65-44D2-8227-36080F50E455}"/>
          </ac:cxnSpMkLst>
        </pc:cxnChg>
        <pc:cxnChg chg="add mod">
          <ac:chgData name="Shiwei Fang" userId="040b45b104065cfa" providerId="LiveId" clId="{77400F65-6027-481E-9BDE-429923728D19}" dt="2020-04-28T03:27:07.200" v="2662" actId="1076"/>
          <ac:cxnSpMkLst>
            <pc:docMk/>
            <pc:sldMk cId="3212320768" sldId="317"/>
            <ac:cxnSpMk id="9" creationId="{143FFE57-7528-4E5F-89BF-58D8D5924528}"/>
          </ac:cxnSpMkLst>
        </pc:cxnChg>
      </pc:sldChg>
      <pc:sldChg chg="addSp modSp mod modAnim">
        <pc:chgData name="Shiwei Fang" userId="040b45b104065cfa" providerId="LiveId" clId="{77400F65-6027-481E-9BDE-429923728D19}" dt="2020-04-28T04:15:11.482" v="3569"/>
        <pc:sldMkLst>
          <pc:docMk/>
          <pc:sldMk cId="1006876280" sldId="318"/>
        </pc:sldMkLst>
        <pc:spChg chg="add mod ord">
          <ac:chgData name="Shiwei Fang" userId="040b45b104065cfa" providerId="LiveId" clId="{77400F65-6027-481E-9BDE-429923728D19}" dt="2020-04-28T03:39:05.254" v="2830" actId="20577"/>
          <ac:spMkLst>
            <pc:docMk/>
            <pc:sldMk cId="1006876280" sldId="318"/>
            <ac:spMk id="3" creationId="{4F5E4A5C-6A7D-46DD-81C0-D476407FD0A9}"/>
          </ac:spMkLst>
        </pc:spChg>
        <pc:spChg chg="mod">
          <ac:chgData name="Shiwei Fang" userId="040b45b104065cfa" providerId="LiveId" clId="{77400F65-6027-481E-9BDE-429923728D19}" dt="2020-04-24T05:37:39.972" v="1098" actId="20577"/>
          <ac:spMkLst>
            <pc:docMk/>
            <pc:sldMk cId="1006876280" sldId="318"/>
            <ac:spMk id="4" creationId="{8327C926-781D-4694-A8F5-C2F131DE0485}"/>
          </ac:spMkLst>
        </pc:spChg>
        <pc:spChg chg="add mod ord">
          <ac:chgData name="Shiwei Fang" userId="040b45b104065cfa" providerId="LiveId" clId="{77400F65-6027-481E-9BDE-429923728D19}" dt="2020-04-28T03:39:13.907" v="2855" actId="20577"/>
          <ac:spMkLst>
            <pc:docMk/>
            <pc:sldMk cId="1006876280" sldId="318"/>
            <ac:spMk id="39" creationId="{B5476B0F-865E-462C-AA56-D886E16368DE}"/>
          </ac:spMkLst>
        </pc:spChg>
        <pc:spChg chg="add mod">
          <ac:chgData name="Shiwei Fang" userId="040b45b104065cfa" providerId="LiveId" clId="{77400F65-6027-481E-9BDE-429923728D19}" dt="2020-04-28T03:39:44.207" v="2858" actId="1076"/>
          <ac:spMkLst>
            <pc:docMk/>
            <pc:sldMk cId="1006876280" sldId="318"/>
            <ac:spMk id="40" creationId="{61B66B8A-34A3-485D-86D2-BC1185AF6795}"/>
          </ac:spMkLst>
        </pc:spChg>
        <pc:spChg chg="add mod">
          <ac:chgData name="Shiwei Fang" userId="040b45b104065cfa" providerId="LiveId" clId="{77400F65-6027-481E-9BDE-429923728D19}" dt="2020-04-28T02:23:28.356" v="2030" actId="1076"/>
          <ac:spMkLst>
            <pc:docMk/>
            <pc:sldMk cId="1006876280" sldId="318"/>
            <ac:spMk id="41" creationId="{46AB7E12-678D-4E40-9C36-B6A155DDF852}"/>
          </ac:spMkLst>
        </pc:spChg>
        <pc:spChg chg="add mod">
          <ac:chgData name="Shiwei Fang" userId="040b45b104065cfa" providerId="LiveId" clId="{77400F65-6027-481E-9BDE-429923728D19}" dt="2020-04-28T02:23:35.365" v="2032" actId="1076"/>
          <ac:spMkLst>
            <pc:docMk/>
            <pc:sldMk cId="1006876280" sldId="318"/>
            <ac:spMk id="42" creationId="{D1183431-22DC-47DF-8119-81F09C8ABFC7}"/>
          </ac:spMkLst>
        </pc:spChg>
        <pc:spChg chg="add">
          <ac:chgData name="Shiwei Fang" userId="040b45b104065cfa" providerId="LiveId" clId="{77400F65-6027-481E-9BDE-429923728D19}" dt="2020-04-28T04:15:11.482" v="3569"/>
          <ac:spMkLst>
            <pc:docMk/>
            <pc:sldMk cId="1006876280" sldId="318"/>
            <ac:spMk id="43" creationId="{AD514507-6A2D-46BD-9FDB-D258F4034750}"/>
          </ac:spMkLst>
        </pc:spChg>
      </pc:sldChg>
      <pc:sldChg chg="addSp modSp mod modAnim">
        <pc:chgData name="Shiwei Fang" userId="040b45b104065cfa" providerId="LiveId" clId="{77400F65-6027-481E-9BDE-429923728D19}" dt="2020-04-28T04:15:01.480" v="3564" actId="20577"/>
        <pc:sldMkLst>
          <pc:docMk/>
          <pc:sldMk cId="662312041" sldId="319"/>
        </pc:sldMkLst>
        <pc:spChg chg="add mod">
          <ac:chgData name="Shiwei Fang" userId="040b45b104065cfa" providerId="LiveId" clId="{77400F65-6027-481E-9BDE-429923728D19}" dt="2020-04-28T04:15:01.480" v="3564" actId="20577"/>
          <ac:spMkLst>
            <pc:docMk/>
            <pc:sldMk cId="662312041" sldId="319"/>
            <ac:spMk id="5" creationId="{53952D1F-3CD9-4302-94F8-15CC15528268}"/>
          </ac:spMkLst>
        </pc:spChg>
      </pc:sldChg>
      <pc:sldChg chg="addSp modSp mod">
        <pc:chgData name="Shiwei Fang" userId="040b45b104065cfa" providerId="LiveId" clId="{77400F65-6027-481E-9BDE-429923728D19}" dt="2020-04-28T04:15:14.482" v="3571"/>
        <pc:sldMkLst>
          <pc:docMk/>
          <pc:sldMk cId="1014502554" sldId="320"/>
        </pc:sldMkLst>
        <pc:spChg chg="mod">
          <ac:chgData name="Shiwei Fang" userId="040b45b104065cfa" providerId="LiveId" clId="{77400F65-6027-481E-9BDE-429923728D19}" dt="2020-04-28T02:23:52.409" v="2039" actId="20577"/>
          <ac:spMkLst>
            <pc:docMk/>
            <pc:sldMk cId="1014502554" sldId="320"/>
            <ac:spMk id="4" creationId="{755FAF4F-2E11-455C-909B-AE839FCD0478}"/>
          </ac:spMkLst>
        </pc:spChg>
        <pc:spChg chg="add">
          <ac:chgData name="Shiwei Fang" userId="040b45b104065cfa" providerId="LiveId" clId="{77400F65-6027-481E-9BDE-429923728D19}" dt="2020-04-28T04:15:14.482" v="3571"/>
          <ac:spMkLst>
            <pc:docMk/>
            <pc:sldMk cId="1014502554" sldId="320"/>
            <ac:spMk id="6" creationId="{D5E5A676-6891-4F66-8F3D-5789F42311F1}"/>
          </ac:spMkLst>
        </pc:spChg>
      </pc:sldChg>
      <pc:sldChg chg="addSp modSp mod modAnim">
        <pc:chgData name="Shiwei Fang" userId="040b45b104065cfa" providerId="LiveId" clId="{77400F65-6027-481E-9BDE-429923728D19}" dt="2020-04-28T04:15:20.047" v="3575"/>
        <pc:sldMkLst>
          <pc:docMk/>
          <pc:sldMk cId="2471662521" sldId="322"/>
        </pc:sldMkLst>
        <pc:spChg chg="add mod">
          <ac:chgData name="Shiwei Fang" userId="040b45b104065cfa" providerId="LiveId" clId="{77400F65-6027-481E-9BDE-429923728D19}" dt="2020-04-24T06:04:57.933" v="1321" actId="1076"/>
          <ac:spMkLst>
            <pc:docMk/>
            <pc:sldMk cId="2471662521" sldId="322"/>
            <ac:spMk id="3" creationId="{E801FE8B-6F67-46D6-A7F7-31D62892D242}"/>
          </ac:spMkLst>
        </pc:spChg>
        <pc:spChg chg="mod">
          <ac:chgData name="Shiwei Fang" userId="040b45b104065cfa" providerId="LiveId" clId="{77400F65-6027-481E-9BDE-429923728D19}" dt="2020-04-28T02:24:00.761" v="2045" actId="20577"/>
          <ac:spMkLst>
            <pc:docMk/>
            <pc:sldMk cId="2471662521" sldId="322"/>
            <ac:spMk id="4" creationId="{B4BF0661-7080-44CB-BF82-CEB324DDEB1C}"/>
          </ac:spMkLst>
        </pc:spChg>
        <pc:spChg chg="add mod">
          <ac:chgData name="Shiwei Fang" userId="040b45b104065cfa" providerId="LiveId" clId="{77400F65-6027-481E-9BDE-429923728D19}" dt="2020-04-24T06:04:57.933" v="1321" actId="1076"/>
          <ac:spMkLst>
            <pc:docMk/>
            <pc:sldMk cId="2471662521" sldId="322"/>
            <ac:spMk id="5" creationId="{DC954B9E-ED25-4005-BEF6-AC6306607A3C}"/>
          </ac:spMkLst>
        </pc:spChg>
        <pc:spChg chg="add mod">
          <ac:chgData name="Shiwei Fang" userId="040b45b104065cfa" providerId="LiveId" clId="{77400F65-6027-481E-9BDE-429923728D19}" dt="2020-04-24T06:04:57.933" v="1321" actId="1076"/>
          <ac:spMkLst>
            <pc:docMk/>
            <pc:sldMk cId="2471662521" sldId="322"/>
            <ac:spMk id="8" creationId="{255CD58A-E311-4D14-9FA5-EDC73A929C9E}"/>
          </ac:spMkLst>
        </pc:spChg>
        <pc:spChg chg="add mod">
          <ac:chgData name="Shiwei Fang" userId="040b45b104065cfa" providerId="LiveId" clId="{77400F65-6027-481E-9BDE-429923728D19}" dt="2020-04-24T06:04:57.933" v="1321" actId="1076"/>
          <ac:spMkLst>
            <pc:docMk/>
            <pc:sldMk cId="2471662521" sldId="322"/>
            <ac:spMk id="9" creationId="{6B0C1265-FB37-4DCB-B26E-1B16E0E299BC}"/>
          </ac:spMkLst>
        </pc:spChg>
        <pc:spChg chg="add mod">
          <ac:chgData name="Shiwei Fang" userId="040b45b104065cfa" providerId="LiveId" clId="{77400F65-6027-481E-9BDE-429923728D19}" dt="2020-04-24T06:05:46.107" v="1326" actId="208"/>
          <ac:spMkLst>
            <pc:docMk/>
            <pc:sldMk cId="2471662521" sldId="322"/>
            <ac:spMk id="10" creationId="{BEDA6319-7761-487A-B1E7-95A1AF9643C3}"/>
          </ac:spMkLst>
        </pc:spChg>
        <pc:spChg chg="add mod">
          <ac:chgData name="Shiwei Fang" userId="040b45b104065cfa" providerId="LiveId" clId="{77400F65-6027-481E-9BDE-429923728D19}" dt="2020-04-28T02:41:49.185" v="2244" actId="20577"/>
          <ac:spMkLst>
            <pc:docMk/>
            <pc:sldMk cId="2471662521" sldId="322"/>
            <ac:spMk id="11" creationId="{251DC975-2E4F-4CAF-8300-8CD0B5B01F7A}"/>
          </ac:spMkLst>
        </pc:spChg>
        <pc:spChg chg="add mod">
          <ac:chgData name="Shiwei Fang" userId="040b45b104065cfa" providerId="LiveId" clId="{77400F65-6027-481E-9BDE-429923728D19}" dt="2020-04-24T06:04:57.933" v="1321" actId="1076"/>
          <ac:spMkLst>
            <pc:docMk/>
            <pc:sldMk cId="2471662521" sldId="322"/>
            <ac:spMk id="12" creationId="{C5F2DB7E-32E8-435F-9D3C-A9F34F9C9B8B}"/>
          </ac:spMkLst>
        </pc:spChg>
        <pc:spChg chg="add mod">
          <ac:chgData name="Shiwei Fang" userId="040b45b104065cfa" providerId="LiveId" clId="{77400F65-6027-481E-9BDE-429923728D19}" dt="2020-04-24T06:04:57.933" v="1321" actId="1076"/>
          <ac:spMkLst>
            <pc:docMk/>
            <pc:sldMk cId="2471662521" sldId="322"/>
            <ac:spMk id="13" creationId="{9A5E44B9-5E0C-4780-ABAB-4DADE55FE178}"/>
          </ac:spMkLst>
        </pc:spChg>
        <pc:spChg chg="add mod">
          <ac:chgData name="Shiwei Fang" userId="040b45b104065cfa" providerId="LiveId" clId="{77400F65-6027-481E-9BDE-429923728D19}" dt="2020-04-28T02:42:20.588" v="2256" actId="1076"/>
          <ac:spMkLst>
            <pc:docMk/>
            <pc:sldMk cId="2471662521" sldId="322"/>
            <ac:spMk id="14" creationId="{A91799A2-483F-4A70-87F8-58EC2F53FAF8}"/>
          </ac:spMkLst>
        </pc:spChg>
        <pc:spChg chg="add">
          <ac:chgData name="Shiwei Fang" userId="040b45b104065cfa" providerId="LiveId" clId="{77400F65-6027-481E-9BDE-429923728D19}" dt="2020-04-28T04:15:20.047" v="3575"/>
          <ac:spMkLst>
            <pc:docMk/>
            <pc:sldMk cId="2471662521" sldId="322"/>
            <ac:spMk id="15" creationId="{229A4199-D337-4D9D-98F1-3B920053528E}"/>
          </ac:spMkLst>
        </pc:spChg>
        <pc:picChg chg="mod">
          <ac:chgData name="Shiwei Fang" userId="040b45b104065cfa" providerId="LiveId" clId="{77400F65-6027-481E-9BDE-429923728D19}" dt="2020-04-24T06:04:57.933" v="1321" actId="1076"/>
          <ac:picMkLst>
            <pc:docMk/>
            <pc:sldMk cId="2471662521" sldId="322"/>
            <ac:picMk id="7" creationId="{E28A77B0-0D8A-417A-8361-D1DD5CC776A5}"/>
          </ac:picMkLst>
        </pc:picChg>
      </pc:sldChg>
      <pc:sldChg chg="addSp modSp ord">
        <pc:chgData name="Shiwei Fang" userId="040b45b104065cfa" providerId="LiveId" clId="{77400F65-6027-481E-9BDE-429923728D19}" dt="2020-04-28T04:15:17.411" v="3573"/>
        <pc:sldMkLst>
          <pc:docMk/>
          <pc:sldMk cId="2303906050" sldId="323"/>
        </pc:sldMkLst>
        <pc:spChg chg="mod">
          <ac:chgData name="Shiwei Fang" userId="040b45b104065cfa" providerId="LiveId" clId="{77400F65-6027-481E-9BDE-429923728D19}" dt="2020-04-28T03:53:11.670" v="2874" actId="20577"/>
          <ac:spMkLst>
            <pc:docMk/>
            <pc:sldMk cId="2303906050" sldId="323"/>
            <ac:spMk id="4" creationId="{3256712A-518F-4850-99A1-4723BABE2AF9}"/>
          </ac:spMkLst>
        </pc:spChg>
        <pc:spChg chg="add">
          <ac:chgData name="Shiwei Fang" userId="040b45b104065cfa" providerId="LiveId" clId="{77400F65-6027-481E-9BDE-429923728D19}" dt="2020-04-28T04:15:17.411" v="3573"/>
          <ac:spMkLst>
            <pc:docMk/>
            <pc:sldMk cId="2303906050" sldId="323"/>
            <ac:spMk id="7" creationId="{AD1ABE7C-1EAF-4D03-8022-726FCA28DAD2}"/>
          </ac:spMkLst>
        </pc:spChg>
      </pc:sldChg>
      <pc:sldChg chg="addSp modSp mod modAnim">
        <pc:chgData name="Shiwei Fang" userId="040b45b104065cfa" providerId="LiveId" clId="{77400F65-6027-481E-9BDE-429923728D19}" dt="2020-04-28T04:15:25.155" v="3577"/>
        <pc:sldMkLst>
          <pc:docMk/>
          <pc:sldMk cId="1978807467" sldId="324"/>
        </pc:sldMkLst>
        <pc:spChg chg="mod">
          <ac:chgData name="Shiwei Fang" userId="040b45b104065cfa" providerId="LiveId" clId="{77400F65-6027-481E-9BDE-429923728D19}" dt="2020-04-28T02:39:57.846" v="2228" actId="20577"/>
          <ac:spMkLst>
            <pc:docMk/>
            <pc:sldMk cId="1978807467" sldId="324"/>
            <ac:spMk id="7" creationId="{9895E45D-C786-47D6-8FE5-4531E6D2B9D7}"/>
          </ac:spMkLst>
        </pc:spChg>
        <pc:spChg chg="add">
          <ac:chgData name="Shiwei Fang" userId="040b45b104065cfa" providerId="LiveId" clId="{77400F65-6027-481E-9BDE-429923728D19}" dt="2020-04-28T04:15:25.155" v="3577"/>
          <ac:spMkLst>
            <pc:docMk/>
            <pc:sldMk cId="1978807467" sldId="324"/>
            <ac:spMk id="12" creationId="{1E3BAF65-6817-4636-A029-B53905149754}"/>
          </ac:spMkLst>
        </pc:spChg>
        <pc:cxnChg chg="add mod">
          <ac:chgData name="Shiwei Fang" userId="040b45b104065cfa" providerId="LiveId" clId="{77400F65-6027-481E-9BDE-429923728D19}" dt="2020-04-28T02:40:31.077" v="2232" actId="1076"/>
          <ac:cxnSpMkLst>
            <pc:docMk/>
            <pc:sldMk cId="1978807467" sldId="324"/>
            <ac:cxnSpMk id="5" creationId="{4F45005D-0A84-4376-8C1A-E3CD94F6691B}"/>
          </ac:cxnSpMkLst>
        </pc:cxnChg>
        <pc:cxnChg chg="add mod">
          <ac:chgData name="Shiwei Fang" userId="040b45b104065cfa" providerId="LiveId" clId="{77400F65-6027-481E-9BDE-429923728D19}" dt="2020-04-28T02:40:48.199" v="2238" actId="1076"/>
          <ac:cxnSpMkLst>
            <pc:docMk/>
            <pc:sldMk cId="1978807467" sldId="324"/>
            <ac:cxnSpMk id="9" creationId="{D7A2704B-AA78-432E-947B-67B40D52C7C0}"/>
          </ac:cxnSpMkLst>
        </pc:cxnChg>
        <pc:cxnChg chg="add mod">
          <ac:chgData name="Shiwei Fang" userId="040b45b104065cfa" providerId="LiveId" clId="{77400F65-6027-481E-9BDE-429923728D19}" dt="2020-04-28T02:40:42.531" v="2237" actId="1076"/>
          <ac:cxnSpMkLst>
            <pc:docMk/>
            <pc:sldMk cId="1978807467" sldId="324"/>
            <ac:cxnSpMk id="10" creationId="{3A945CD8-19D4-4CE0-83F5-5ABD450CF8DA}"/>
          </ac:cxnSpMkLst>
        </pc:cxnChg>
        <pc:cxnChg chg="add mod">
          <ac:chgData name="Shiwei Fang" userId="040b45b104065cfa" providerId="LiveId" clId="{77400F65-6027-481E-9BDE-429923728D19}" dt="2020-04-28T02:40:38.855" v="2236" actId="1076"/>
          <ac:cxnSpMkLst>
            <pc:docMk/>
            <pc:sldMk cId="1978807467" sldId="324"/>
            <ac:cxnSpMk id="11" creationId="{7BB62EC0-C166-4053-AB59-4701F5807B37}"/>
          </ac:cxnSpMkLst>
        </pc:cxnChg>
      </pc:sldChg>
      <pc:sldChg chg="addSp ord">
        <pc:chgData name="Shiwei Fang" userId="040b45b104065cfa" providerId="LiveId" clId="{77400F65-6027-481E-9BDE-429923728D19}" dt="2020-04-28T04:15:12.949" v="3570"/>
        <pc:sldMkLst>
          <pc:docMk/>
          <pc:sldMk cId="3944770134" sldId="325"/>
        </pc:sldMkLst>
        <pc:spChg chg="add">
          <ac:chgData name="Shiwei Fang" userId="040b45b104065cfa" providerId="LiveId" clId="{77400F65-6027-481E-9BDE-429923728D19}" dt="2020-04-28T04:15:12.949" v="3570"/>
          <ac:spMkLst>
            <pc:docMk/>
            <pc:sldMk cId="3944770134" sldId="325"/>
            <ac:spMk id="6" creationId="{2FB0EF14-73AF-40B6-88E2-820709E1A103}"/>
          </ac:spMkLst>
        </pc:spChg>
      </pc:sldChg>
      <pc:sldChg chg="modSp mod">
        <pc:chgData name="Shiwei Fang" userId="040b45b104065cfa" providerId="LiveId" clId="{77400F65-6027-481E-9BDE-429923728D19}" dt="2020-04-24T04:01:37.611" v="8" actId="122"/>
        <pc:sldMkLst>
          <pc:docMk/>
          <pc:sldMk cId="3799905702" sldId="329"/>
        </pc:sldMkLst>
        <pc:spChg chg="mod">
          <ac:chgData name="Shiwei Fang" userId="040b45b104065cfa" providerId="LiveId" clId="{77400F65-6027-481E-9BDE-429923728D19}" dt="2020-04-24T04:01:37.611" v="8" actId="122"/>
          <ac:spMkLst>
            <pc:docMk/>
            <pc:sldMk cId="3799905702" sldId="329"/>
            <ac:spMk id="2" creationId="{4023121E-1FDF-4708-A84C-93EF2F3AD5B9}"/>
          </ac:spMkLst>
        </pc:spChg>
      </pc:sldChg>
      <pc:sldChg chg="modSp mod">
        <pc:chgData name="Shiwei Fang" userId="040b45b104065cfa" providerId="LiveId" clId="{77400F65-6027-481E-9BDE-429923728D19}" dt="2020-04-24T04:08:29.603" v="124" actId="20577"/>
        <pc:sldMkLst>
          <pc:docMk/>
          <pc:sldMk cId="3146000172" sldId="330"/>
        </pc:sldMkLst>
        <pc:spChg chg="mod">
          <ac:chgData name="Shiwei Fang" userId="040b45b104065cfa" providerId="LiveId" clId="{77400F65-6027-481E-9BDE-429923728D19}" dt="2020-04-24T04:08:29.603" v="124" actId="20577"/>
          <ac:spMkLst>
            <pc:docMk/>
            <pc:sldMk cId="3146000172" sldId="330"/>
            <ac:spMk id="4" creationId="{D22EEE9B-E82E-489D-9FF2-6DD91ADD70B9}"/>
          </ac:spMkLst>
        </pc:spChg>
      </pc:sldChg>
      <pc:sldChg chg="modSp mod">
        <pc:chgData name="Shiwei Fang" userId="040b45b104065cfa" providerId="LiveId" clId="{77400F65-6027-481E-9BDE-429923728D19}" dt="2020-04-28T02:57:30.262" v="2318" actId="20577"/>
        <pc:sldMkLst>
          <pc:docMk/>
          <pc:sldMk cId="668571706" sldId="331"/>
        </pc:sldMkLst>
        <pc:spChg chg="mod">
          <ac:chgData name="Shiwei Fang" userId="040b45b104065cfa" providerId="LiveId" clId="{77400F65-6027-481E-9BDE-429923728D19}" dt="2020-04-28T02:57:30.262" v="2318" actId="20577"/>
          <ac:spMkLst>
            <pc:docMk/>
            <pc:sldMk cId="668571706" sldId="331"/>
            <ac:spMk id="4" creationId="{3AB16E3A-6A5A-4FE5-92F8-883A2FB5D758}"/>
          </ac:spMkLst>
        </pc:spChg>
      </pc:sldChg>
      <pc:sldChg chg="modSp modAnim">
        <pc:chgData name="Shiwei Fang" userId="040b45b104065cfa" providerId="LiveId" clId="{77400F65-6027-481E-9BDE-429923728D19}" dt="2020-04-28T03:02:12.741" v="2415" actId="313"/>
        <pc:sldMkLst>
          <pc:docMk/>
          <pc:sldMk cId="550084080" sldId="332"/>
        </pc:sldMkLst>
        <pc:spChg chg="mod">
          <ac:chgData name="Shiwei Fang" userId="040b45b104065cfa" providerId="LiveId" clId="{77400F65-6027-481E-9BDE-429923728D19}" dt="2020-04-28T03:02:12.741" v="2415" actId="313"/>
          <ac:spMkLst>
            <pc:docMk/>
            <pc:sldMk cId="550084080" sldId="332"/>
            <ac:spMk id="7" creationId="{3A86B169-7B2C-405F-9FAB-3BE4E96EDA59}"/>
          </ac:spMkLst>
        </pc:spChg>
      </pc:sldChg>
      <pc:sldChg chg="addSp modSp mod modAnim">
        <pc:chgData name="Shiwei Fang" userId="040b45b104065cfa" providerId="LiveId" clId="{77400F65-6027-481E-9BDE-429923728D19}" dt="2020-04-28T04:15:05.900" v="3565"/>
        <pc:sldMkLst>
          <pc:docMk/>
          <pc:sldMk cId="4258751715" sldId="333"/>
        </pc:sldMkLst>
        <pc:spChg chg="add">
          <ac:chgData name="Shiwei Fang" userId="040b45b104065cfa" providerId="LiveId" clId="{77400F65-6027-481E-9BDE-429923728D19}" dt="2020-04-28T04:15:05.900" v="3565"/>
          <ac:spMkLst>
            <pc:docMk/>
            <pc:sldMk cId="4258751715" sldId="333"/>
            <ac:spMk id="6" creationId="{DB05361F-28BB-4CAB-927C-4B790B87F6EA}"/>
          </ac:spMkLst>
        </pc:spChg>
        <pc:picChg chg="mod">
          <ac:chgData name="Shiwei Fang" userId="040b45b104065cfa" providerId="LiveId" clId="{77400F65-6027-481E-9BDE-429923728D19}" dt="2020-04-24T05:36:19.369" v="1061" actId="1076"/>
          <ac:picMkLst>
            <pc:docMk/>
            <pc:sldMk cId="4258751715" sldId="333"/>
            <ac:picMk id="7" creationId="{B16D30E5-C4FB-45B5-A99D-E70241E98E06}"/>
          </ac:picMkLst>
        </pc:picChg>
      </pc:sldChg>
      <pc:sldChg chg="addSp delSp modSp mod modAnim">
        <pc:chgData name="Shiwei Fang" userId="040b45b104065cfa" providerId="LiveId" clId="{77400F65-6027-481E-9BDE-429923728D19}" dt="2020-04-28T04:15:18.713" v="3574"/>
        <pc:sldMkLst>
          <pc:docMk/>
          <pc:sldMk cId="4056693589" sldId="334"/>
        </pc:sldMkLst>
        <pc:spChg chg="mod">
          <ac:chgData name="Shiwei Fang" userId="040b45b104065cfa" providerId="LiveId" clId="{77400F65-6027-481E-9BDE-429923728D19}" dt="2020-04-28T03:52:47.280" v="2869" actId="20577"/>
          <ac:spMkLst>
            <pc:docMk/>
            <pc:sldMk cId="4056693589" sldId="334"/>
            <ac:spMk id="4" creationId="{F014957A-390D-449C-A7E3-59BA03328615}"/>
          </ac:spMkLst>
        </pc:spChg>
        <pc:spChg chg="add mod">
          <ac:chgData name="Shiwei Fang" userId="040b45b104065cfa" providerId="LiveId" clId="{77400F65-6027-481E-9BDE-429923728D19}" dt="2020-04-28T03:50:29.871" v="2862" actId="20577"/>
          <ac:spMkLst>
            <pc:docMk/>
            <pc:sldMk cId="4056693589" sldId="334"/>
            <ac:spMk id="17" creationId="{C838D941-16A9-4B70-96FE-28DA6268C9E2}"/>
          </ac:spMkLst>
        </pc:spChg>
        <pc:spChg chg="add mod">
          <ac:chgData name="Shiwei Fang" userId="040b45b104065cfa" providerId="LiveId" clId="{77400F65-6027-481E-9BDE-429923728D19}" dt="2020-04-28T02:34:55.319" v="2115" actId="1076"/>
          <ac:spMkLst>
            <pc:docMk/>
            <pc:sldMk cId="4056693589" sldId="334"/>
            <ac:spMk id="18" creationId="{F276A4BA-E6F4-425D-965F-6D025AE83CDA}"/>
          </ac:spMkLst>
        </pc:spChg>
        <pc:spChg chg="add mod">
          <ac:chgData name="Shiwei Fang" userId="040b45b104065cfa" providerId="LiveId" clId="{77400F65-6027-481E-9BDE-429923728D19}" dt="2020-04-28T02:35:59.057" v="2172" actId="1076"/>
          <ac:spMkLst>
            <pc:docMk/>
            <pc:sldMk cId="4056693589" sldId="334"/>
            <ac:spMk id="25" creationId="{63A433E8-F386-48BF-BF06-DDCC881A39FA}"/>
          </ac:spMkLst>
        </pc:spChg>
        <pc:spChg chg="add mod">
          <ac:chgData name="Shiwei Fang" userId="040b45b104065cfa" providerId="LiveId" clId="{77400F65-6027-481E-9BDE-429923728D19}" dt="2020-04-28T02:35:54.497" v="2171" actId="1076"/>
          <ac:spMkLst>
            <pc:docMk/>
            <pc:sldMk cId="4056693589" sldId="334"/>
            <ac:spMk id="26" creationId="{10C21E64-2B8F-4F6A-9778-FCC5A398B36F}"/>
          </ac:spMkLst>
        </pc:spChg>
        <pc:spChg chg="add">
          <ac:chgData name="Shiwei Fang" userId="040b45b104065cfa" providerId="LiveId" clId="{77400F65-6027-481E-9BDE-429923728D19}" dt="2020-04-28T04:15:18.713" v="3574"/>
          <ac:spMkLst>
            <pc:docMk/>
            <pc:sldMk cId="4056693589" sldId="334"/>
            <ac:spMk id="27" creationId="{7A446D8B-A714-41A2-8BF8-6FE9BDC60FAA}"/>
          </ac:spMkLst>
        </pc:spChg>
        <pc:picChg chg="mod">
          <ac:chgData name="Shiwei Fang" userId="040b45b104065cfa" providerId="LiveId" clId="{77400F65-6027-481E-9BDE-429923728D19}" dt="2020-04-28T02:24:33.159" v="2047" actId="1076"/>
          <ac:picMkLst>
            <pc:docMk/>
            <pc:sldMk cId="4056693589" sldId="334"/>
            <ac:picMk id="5" creationId="{6A65CF3F-13B2-410E-860F-B9F7D74CC916}"/>
          </ac:picMkLst>
        </pc:picChg>
        <pc:cxnChg chg="add del">
          <ac:chgData name="Shiwei Fang" userId="040b45b104065cfa" providerId="LiveId" clId="{77400F65-6027-481E-9BDE-429923728D19}" dt="2020-04-28T02:24:52.851" v="2049" actId="11529"/>
          <ac:cxnSpMkLst>
            <pc:docMk/>
            <pc:sldMk cId="4056693589" sldId="334"/>
            <ac:cxnSpMk id="7" creationId="{9475DA8E-D0ED-4ED0-9710-001F85B8583F}"/>
          </ac:cxnSpMkLst>
        </pc:cxnChg>
        <pc:cxnChg chg="add mod">
          <ac:chgData name="Shiwei Fang" userId="040b45b104065cfa" providerId="LiveId" clId="{77400F65-6027-481E-9BDE-429923728D19}" dt="2020-04-28T02:34:49.083" v="2113" actId="14100"/>
          <ac:cxnSpMkLst>
            <pc:docMk/>
            <pc:sldMk cId="4056693589" sldId="334"/>
            <ac:cxnSpMk id="9" creationId="{F7707B4B-F6DC-4F56-9047-829C2B77E4D4}"/>
          </ac:cxnSpMkLst>
        </pc:cxnChg>
        <pc:cxnChg chg="add mod">
          <ac:chgData name="Shiwei Fang" userId="040b45b104065cfa" providerId="LiveId" clId="{77400F65-6027-481E-9BDE-429923728D19}" dt="2020-04-28T02:34:50.820" v="2114" actId="14100"/>
          <ac:cxnSpMkLst>
            <pc:docMk/>
            <pc:sldMk cId="4056693589" sldId="334"/>
            <ac:cxnSpMk id="11" creationId="{16437EA8-2D24-47DA-B9B7-CFAE5D5EB553}"/>
          </ac:cxnSpMkLst>
        </pc:cxnChg>
        <pc:cxnChg chg="add mod">
          <ac:chgData name="Shiwei Fang" userId="040b45b104065cfa" providerId="LiveId" clId="{77400F65-6027-481E-9BDE-429923728D19}" dt="2020-04-28T02:34:57.645" v="2116" actId="14100"/>
          <ac:cxnSpMkLst>
            <pc:docMk/>
            <pc:sldMk cId="4056693589" sldId="334"/>
            <ac:cxnSpMk id="13" creationId="{8DB359B1-6D08-4E35-B11D-D95A2C2027B2}"/>
          </ac:cxnSpMkLst>
        </pc:cxnChg>
        <pc:cxnChg chg="add mod">
          <ac:chgData name="Shiwei Fang" userId="040b45b104065cfa" providerId="LiveId" clId="{77400F65-6027-481E-9BDE-429923728D19}" dt="2020-04-28T02:35:00.958" v="2117" actId="14100"/>
          <ac:cxnSpMkLst>
            <pc:docMk/>
            <pc:sldMk cId="4056693589" sldId="334"/>
            <ac:cxnSpMk id="14" creationId="{ACE1A48D-2508-4FEA-9814-4BB6D5914E31}"/>
          </ac:cxnSpMkLst>
        </pc:cxnChg>
      </pc:sldChg>
      <pc:sldChg chg="addSp modSp mod ord">
        <pc:chgData name="Shiwei Fang" userId="040b45b104065cfa" providerId="LiveId" clId="{77400F65-6027-481E-9BDE-429923728D19}" dt="2020-04-28T04:15:16.010" v="3572"/>
        <pc:sldMkLst>
          <pc:docMk/>
          <pc:sldMk cId="2023068843" sldId="335"/>
        </pc:sldMkLst>
        <pc:spChg chg="mod">
          <ac:chgData name="Shiwei Fang" userId="040b45b104065cfa" providerId="LiveId" clId="{77400F65-6027-481E-9BDE-429923728D19}" dt="2020-04-28T03:52:38.201" v="2867" actId="20577"/>
          <ac:spMkLst>
            <pc:docMk/>
            <pc:sldMk cId="2023068843" sldId="335"/>
            <ac:spMk id="4" creationId="{ED94BAD5-47CD-4CE5-B1CC-B6D5C44D4313}"/>
          </ac:spMkLst>
        </pc:spChg>
        <pc:spChg chg="add">
          <ac:chgData name="Shiwei Fang" userId="040b45b104065cfa" providerId="LiveId" clId="{77400F65-6027-481E-9BDE-429923728D19}" dt="2020-04-28T04:15:16.010" v="3572"/>
          <ac:spMkLst>
            <pc:docMk/>
            <pc:sldMk cId="2023068843" sldId="335"/>
            <ac:spMk id="6" creationId="{C4F0B5F2-BF0E-46C8-9F35-34D3427B73F7}"/>
          </ac:spMkLst>
        </pc:spChg>
      </pc:sldChg>
      <pc:sldChg chg="addSp modSp mod modAnim">
        <pc:chgData name="Shiwei Fang" userId="040b45b104065cfa" providerId="LiveId" clId="{77400F65-6027-481E-9BDE-429923728D19}" dt="2020-04-28T04:18:40.372" v="3717"/>
        <pc:sldMkLst>
          <pc:docMk/>
          <pc:sldMk cId="3222041143" sldId="336"/>
        </pc:sldMkLst>
        <pc:spChg chg="add mod">
          <ac:chgData name="Shiwei Fang" userId="040b45b104065cfa" providerId="LiveId" clId="{77400F65-6027-481E-9BDE-429923728D19}" dt="2020-04-28T02:59:33.428" v="2340" actId="1076"/>
          <ac:spMkLst>
            <pc:docMk/>
            <pc:sldMk cId="3222041143" sldId="336"/>
            <ac:spMk id="10" creationId="{0CA40426-07B1-4E17-9D41-247796D7D578}"/>
          </ac:spMkLst>
        </pc:spChg>
        <pc:spChg chg="add mod">
          <ac:chgData name="Shiwei Fang" userId="040b45b104065cfa" providerId="LiveId" clId="{77400F65-6027-481E-9BDE-429923728D19}" dt="2020-04-28T02:59:40.442" v="2342" actId="1076"/>
          <ac:spMkLst>
            <pc:docMk/>
            <pc:sldMk cId="3222041143" sldId="336"/>
            <ac:spMk id="11" creationId="{3C4E79B9-7EEC-4149-A0DC-D9435FED2F59}"/>
          </ac:spMkLst>
        </pc:spChg>
        <pc:spChg chg="add mod">
          <ac:chgData name="Shiwei Fang" userId="040b45b104065cfa" providerId="LiveId" clId="{77400F65-6027-481E-9BDE-429923728D19}" dt="2020-04-28T02:59:36.804" v="2341" actId="1076"/>
          <ac:spMkLst>
            <pc:docMk/>
            <pc:sldMk cId="3222041143" sldId="336"/>
            <ac:spMk id="12" creationId="{B2A86119-6E3A-4870-A9F5-1A5F73150FF0}"/>
          </ac:spMkLst>
        </pc:spChg>
        <pc:picChg chg="mod">
          <ac:chgData name="Shiwei Fang" userId="040b45b104065cfa" providerId="LiveId" clId="{77400F65-6027-481E-9BDE-429923728D19}" dt="2020-04-24T03:58:49.464" v="2" actId="1076"/>
          <ac:picMkLst>
            <pc:docMk/>
            <pc:sldMk cId="3222041143" sldId="336"/>
            <ac:picMk id="7" creationId="{3DA49374-B33C-49B9-809F-05437F752814}"/>
          </ac:picMkLst>
        </pc:picChg>
        <pc:picChg chg="mod">
          <ac:chgData name="Shiwei Fang" userId="040b45b104065cfa" providerId="LiveId" clId="{77400F65-6027-481E-9BDE-429923728D19}" dt="2020-04-28T02:11:52.219" v="1807" actId="1076"/>
          <ac:picMkLst>
            <pc:docMk/>
            <pc:sldMk cId="3222041143" sldId="336"/>
            <ac:picMk id="8" creationId="{C14EFB55-6187-40B7-A407-28E08CC6D5E5}"/>
          </ac:picMkLst>
        </pc:picChg>
        <pc:picChg chg="mod">
          <ac:chgData name="Shiwei Fang" userId="040b45b104065cfa" providerId="LiveId" clId="{77400F65-6027-481E-9BDE-429923728D19}" dt="2020-04-24T03:58:48.090" v="1" actId="1076"/>
          <ac:picMkLst>
            <pc:docMk/>
            <pc:sldMk cId="3222041143" sldId="336"/>
            <ac:picMk id="9" creationId="{7D42AB61-5470-41AF-B25B-7E89D6F52B0C}"/>
          </ac:picMkLst>
        </pc:picChg>
      </pc:sldChg>
      <pc:sldChg chg="addSp modSp mod modAnim">
        <pc:chgData name="Shiwei Fang" userId="040b45b104065cfa" providerId="LiveId" clId="{77400F65-6027-481E-9BDE-429923728D19}" dt="2020-04-28T04:14:20.017" v="3546"/>
        <pc:sldMkLst>
          <pc:docMk/>
          <pc:sldMk cId="1686406041" sldId="337"/>
        </pc:sldMkLst>
        <pc:spChg chg="mod">
          <ac:chgData name="Shiwei Fang" userId="040b45b104065cfa" providerId="LiveId" clId="{77400F65-6027-481E-9BDE-429923728D19}" dt="2020-04-28T03:18:21.675" v="2604" actId="20577"/>
          <ac:spMkLst>
            <pc:docMk/>
            <pc:sldMk cId="1686406041" sldId="337"/>
            <ac:spMk id="3" creationId="{9FA6CF2D-7CAA-4262-9720-C2F77A2F7E85}"/>
          </ac:spMkLst>
        </pc:spChg>
        <pc:spChg chg="add">
          <ac:chgData name="Shiwei Fang" userId="040b45b104065cfa" providerId="LiveId" clId="{77400F65-6027-481E-9BDE-429923728D19}" dt="2020-04-28T04:14:20.017" v="3546"/>
          <ac:spMkLst>
            <pc:docMk/>
            <pc:sldMk cId="1686406041" sldId="337"/>
            <ac:spMk id="5" creationId="{AF82BFF7-57CB-424B-BF7B-CC3094B6666E}"/>
          </ac:spMkLst>
        </pc:spChg>
      </pc:sldChg>
      <pc:sldChg chg="addSp delSp modSp mod modAnim">
        <pc:chgData name="Shiwei Fang" userId="040b45b104065cfa" providerId="LiveId" clId="{77400F65-6027-481E-9BDE-429923728D19}" dt="2020-04-28T03:00:00.034" v="2344" actId="1076"/>
        <pc:sldMkLst>
          <pc:docMk/>
          <pc:sldMk cId="2751528133" sldId="340"/>
        </pc:sldMkLst>
        <pc:spChg chg="add mod">
          <ac:chgData name="Shiwei Fang" userId="040b45b104065cfa" providerId="LiveId" clId="{77400F65-6027-481E-9BDE-429923728D19}" dt="2020-04-24T04:45:41.478" v="543" actId="1076"/>
          <ac:spMkLst>
            <pc:docMk/>
            <pc:sldMk cId="2751528133" sldId="340"/>
            <ac:spMk id="14" creationId="{BFF56B93-97FB-4A8A-BA5C-A22BC59DCF1A}"/>
          </ac:spMkLst>
        </pc:spChg>
        <pc:spChg chg="add mod">
          <ac:chgData name="Shiwei Fang" userId="040b45b104065cfa" providerId="LiveId" clId="{77400F65-6027-481E-9BDE-429923728D19}" dt="2020-04-24T04:45:07.195" v="542" actId="1076"/>
          <ac:spMkLst>
            <pc:docMk/>
            <pc:sldMk cId="2751528133" sldId="340"/>
            <ac:spMk id="15" creationId="{D356C561-63AC-48D6-A342-D53D63E86145}"/>
          </ac:spMkLst>
        </pc:spChg>
        <pc:spChg chg="add mod">
          <ac:chgData name="Shiwei Fang" userId="040b45b104065cfa" providerId="LiveId" clId="{77400F65-6027-481E-9BDE-429923728D19}" dt="2020-04-24T04:45:41.478" v="543" actId="1076"/>
          <ac:spMkLst>
            <pc:docMk/>
            <pc:sldMk cId="2751528133" sldId="340"/>
            <ac:spMk id="16" creationId="{E6430A9C-4754-4128-811D-9989EB1FE988}"/>
          </ac:spMkLst>
        </pc:spChg>
        <pc:spChg chg="add mod">
          <ac:chgData name="Shiwei Fang" userId="040b45b104065cfa" providerId="LiveId" clId="{77400F65-6027-481E-9BDE-429923728D19}" dt="2020-04-24T04:45:07.195" v="542" actId="1076"/>
          <ac:spMkLst>
            <pc:docMk/>
            <pc:sldMk cId="2751528133" sldId="340"/>
            <ac:spMk id="19" creationId="{9C86B382-D441-4744-AD50-6D1E16623329}"/>
          </ac:spMkLst>
        </pc:spChg>
        <pc:spChg chg="add mod">
          <ac:chgData name="Shiwei Fang" userId="040b45b104065cfa" providerId="LiveId" clId="{77400F65-6027-481E-9BDE-429923728D19}" dt="2020-04-24T04:45:41.478" v="543" actId="1076"/>
          <ac:spMkLst>
            <pc:docMk/>
            <pc:sldMk cId="2751528133" sldId="340"/>
            <ac:spMk id="21" creationId="{B1A88C01-D7CA-4094-9821-39E637DCB808}"/>
          </ac:spMkLst>
        </pc:spChg>
        <pc:spChg chg="add mod">
          <ac:chgData name="Shiwei Fang" userId="040b45b104065cfa" providerId="LiveId" clId="{77400F65-6027-481E-9BDE-429923728D19}" dt="2020-04-24T04:48:36.544" v="561" actId="1076"/>
          <ac:spMkLst>
            <pc:docMk/>
            <pc:sldMk cId="2751528133" sldId="340"/>
            <ac:spMk id="23" creationId="{1515564B-D8A2-4652-85F9-36D3CCE25DF7}"/>
          </ac:spMkLst>
        </pc:spChg>
        <pc:spChg chg="add mod">
          <ac:chgData name="Shiwei Fang" userId="040b45b104065cfa" providerId="LiveId" clId="{77400F65-6027-481E-9BDE-429923728D19}" dt="2020-04-28T02:58:33.921" v="2336" actId="113"/>
          <ac:spMkLst>
            <pc:docMk/>
            <pc:sldMk cId="2751528133" sldId="340"/>
            <ac:spMk id="27" creationId="{F0BAD31A-3169-4C5B-ADC3-9C23274E6498}"/>
          </ac:spMkLst>
        </pc:spChg>
        <pc:spChg chg="add mod">
          <ac:chgData name="Shiwei Fang" userId="040b45b104065cfa" providerId="LiveId" clId="{77400F65-6027-481E-9BDE-429923728D19}" dt="2020-04-28T02:58:33.921" v="2336" actId="113"/>
          <ac:spMkLst>
            <pc:docMk/>
            <pc:sldMk cId="2751528133" sldId="340"/>
            <ac:spMk id="28" creationId="{124CE490-A9C8-413C-99DD-F5E99199AD7E}"/>
          </ac:spMkLst>
        </pc:spChg>
        <pc:spChg chg="add mod">
          <ac:chgData name="Shiwei Fang" userId="040b45b104065cfa" providerId="LiveId" clId="{77400F65-6027-481E-9BDE-429923728D19}" dt="2020-04-28T02:58:33.921" v="2336" actId="113"/>
          <ac:spMkLst>
            <pc:docMk/>
            <pc:sldMk cId="2751528133" sldId="340"/>
            <ac:spMk id="29" creationId="{9AD1916D-AA62-48CB-99C2-39518D085391}"/>
          </ac:spMkLst>
        </pc:spChg>
        <pc:picChg chg="mod">
          <ac:chgData name="Shiwei Fang" userId="040b45b104065cfa" providerId="LiveId" clId="{77400F65-6027-481E-9BDE-429923728D19}" dt="2020-04-24T04:45:07.195" v="542" actId="1076"/>
          <ac:picMkLst>
            <pc:docMk/>
            <pc:sldMk cId="2751528133" sldId="340"/>
            <ac:picMk id="6" creationId="{FC9C6DB7-B38F-4B94-A0E6-EBFDDC4EE5B4}"/>
          </ac:picMkLst>
        </pc:picChg>
        <pc:picChg chg="del">
          <ac:chgData name="Shiwei Fang" userId="040b45b104065cfa" providerId="LiveId" clId="{77400F65-6027-481E-9BDE-429923728D19}" dt="2020-04-24T04:44:08.321" v="537" actId="478"/>
          <ac:picMkLst>
            <pc:docMk/>
            <pc:sldMk cId="2751528133" sldId="340"/>
            <ac:picMk id="10" creationId="{5CD02830-C155-4176-B99A-E7902AA2ABCD}"/>
          </ac:picMkLst>
        </pc:picChg>
        <pc:picChg chg="del">
          <ac:chgData name="Shiwei Fang" userId="040b45b104065cfa" providerId="LiveId" clId="{77400F65-6027-481E-9BDE-429923728D19}" dt="2020-04-24T04:44:08.321" v="537" actId="478"/>
          <ac:picMkLst>
            <pc:docMk/>
            <pc:sldMk cId="2751528133" sldId="340"/>
            <ac:picMk id="11" creationId="{F0E006CF-FDFC-49B2-A9E8-65654024EB3A}"/>
          </ac:picMkLst>
        </pc:picChg>
        <pc:picChg chg="del">
          <ac:chgData name="Shiwei Fang" userId="040b45b104065cfa" providerId="LiveId" clId="{77400F65-6027-481E-9BDE-429923728D19}" dt="2020-04-24T04:44:08.321" v="537" actId="478"/>
          <ac:picMkLst>
            <pc:docMk/>
            <pc:sldMk cId="2751528133" sldId="340"/>
            <ac:picMk id="12" creationId="{7C0694CA-3FDC-499C-8D0A-77085C3CAB60}"/>
          </ac:picMkLst>
        </pc:picChg>
        <pc:picChg chg="mod">
          <ac:chgData name="Shiwei Fang" userId="040b45b104065cfa" providerId="LiveId" clId="{77400F65-6027-481E-9BDE-429923728D19}" dt="2020-04-24T04:45:07.195" v="542" actId="1076"/>
          <ac:picMkLst>
            <pc:docMk/>
            <pc:sldMk cId="2751528133" sldId="340"/>
            <ac:picMk id="13" creationId="{897690EF-5FCB-4F2F-B660-92CB7517F728}"/>
          </ac:picMkLst>
        </pc:picChg>
        <pc:picChg chg="mod">
          <ac:chgData name="Shiwei Fang" userId="040b45b104065cfa" providerId="LiveId" clId="{77400F65-6027-481E-9BDE-429923728D19}" dt="2020-04-24T04:45:07.195" v="542" actId="1076"/>
          <ac:picMkLst>
            <pc:docMk/>
            <pc:sldMk cId="2751528133" sldId="340"/>
            <ac:picMk id="17" creationId="{0E87E6D4-A7B0-4A2B-9C95-E819664AEBBC}"/>
          </ac:picMkLst>
        </pc:picChg>
        <pc:picChg chg="mod">
          <ac:chgData name="Shiwei Fang" userId="040b45b104065cfa" providerId="LiveId" clId="{77400F65-6027-481E-9BDE-429923728D19}" dt="2020-04-24T04:45:07.195" v="542" actId="1076"/>
          <ac:picMkLst>
            <pc:docMk/>
            <pc:sldMk cId="2751528133" sldId="340"/>
            <ac:picMk id="18" creationId="{646D9F9C-97E4-424D-9F0C-90F48E86BCB5}"/>
          </ac:picMkLst>
        </pc:picChg>
        <pc:picChg chg="mod">
          <ac:chgData name="Shiwei Fang" userId="040b45b104065cfa" providerId="LiveId" clId="{77400F65-6027-481E-9BDE-429923728D19}" dt="2020-04-24T04:45:07.195" v="542" actId="1076"/>
          <ac:picMkLst>
            <pc:docMk/>
            <pc:sldMk cId="2751528133" sldId="340"/>
            <ac:picMk id="20" creationId="{6AE76244-3DA1-4C7B-A3AA-BDE021ED9951}"/>
          </ac:picMkLst>
        </pc:picChg>
        <pc:picChg chg="mod">
          <ac:chgData name="Shiwei Fang" userId="040b45b104065cfa" providerId="LiveId" clId="{77400F65-6027-481E-9BDE-429923728D19}" dt="2020-04-24T04:45:07.195" v="542" actId="1076"/>
          <ac:picMkLst>
            <pc:docMk/>
            <pc:sldMk cId="2751528133" sldId="340"/>
            <ac:picMk id="22" creationId="{D5164BEC-70C0-4399-8762-688BE46A9440}"/>
          </ac:picMkLst>
        </pc:picChg>
        <pc:picChg chg="add mod">
          <ac:chgData name="Shiwei Fang" userId="040b45b104065cfa" providerId="LiveId" clId="{77400F65-6027-481E-9BDE-429923728D19}" dt="2020-04-28T03:00:00.034" v="2344" actId="1076"/>
          <ac:picMkLst>
            <pc:docMk/>
            <pc:sldMk cId="2751528133" sldId="340"/>
            <ac:picMk id="24" creationId="{2F56B318-8495-4684-9736-7AF452C52EDF}"/>
          </ac:picMkLst>
        </pc:picChg>
        <pc:picChg chg="add mod">
          <ac:chgData name="Shiwei Fang" userId="040b45b104065cfa" providerId="LiveId" clId="{77400F65-6027-481E-9BDE-429923728D19}" dt="2020-04-28T03:00:00.034" v="2344" actId="1076"/>
          <ac:picMkLst>
            <pc:docMk/>
            <pc:sldMk cId="2751528133" sldId="340"/>
            <ac:picMk id="25" creationId="{1F60A86F-7A84-40F8-BBF8-B28F94DE1642}"/>
          </ac:picMkLst>
        </pc:picChg>
        <pc:picChg chg="add mod">
          <ac:chgData name="Shiwei Fang" userId="040b45b104065cfa" providerId="LiveId" clId="{77400F65-6027-481E-9BDE-429923728D19}" dt="2020-04-28T03:00:00.034" v="2344" actId="1076"/>
          <ac:picMkLst>
            <pc:docMk/>
            <pc:sldMk cId="2751528133" sldId="340"/>
            <ac:picMk id="26" creationId="{A53702D7-23CD-4964-893C-126363A3D4D9}"/>
          </ac:picMkLst>
        </pc:picChg>
      </pc:sldChg>
      <pc:sldChg chg="addSp">
        <pc:chgData name="Shiwei Fang" userId="040b45b104065cfa" providerId="LiveId" clId="{77400F65-6027-481E-9BDE-429923728D19}" dt="2020-04-28T04:15:39.062" v="3584"/>
        <pc:sldMkLst>
          <pc:docMk/>
          <pc:sldMk cId="2524832743" sldId="342"/>
        </pc:sldMkLst>
        <pc:spChg chg="add">
          <ac:chgData name="Shiwei Fang" userId="040b45b104065cfa" providerId="LiveId" clId="{77400F65-6027-481E-9BDE-429923728D19}" dt="2020-04-28T04:15:39.062" v="3584"/>
          <ac:spMkLst>
            <pc:docMk/>
            <pc:sldMk cId="2524832743" sldId="342"/>
            <ac:spMk id="5" creationId="{C288E531-E9BB-4062-A12F-1287237F0EED}"/>
          </ac:spMkLst>
        </pc:spChg>
      </pc:sldChg>
      <pc:sldChg chg="addSp modSp add mod modAnim">
        <pc:chgData name="Shiwei Fang" userId="040b45b104065cfa" providerId="LiveId" clId="{77400F65-6027-481E-9BDE-429923728D19}" dt="2020-04-28T02:43:17.665" v="2258"/>
        <pc:sldMkLst>
          <pc:docMk/>
          <pc:sldMk cId="2073365959" sldId="344"/>
        </pc:sldMkLst>
        <pc:spChg chg="mod">
          <ac:chgData name="Shiwei Fang" userId="040b45b104065cfa" providerId="LiveId" clId="{77400F65-6027-481E-9BDE-429923728D19}" dt="2020-04-24T19:32:46.513" v="1736" actId="313"/>
          <ac:spMkLst>
            <pc:docMk/>
            <pc:sldMk cId="2073365959" sldId="344"/>
            <ac:spMk id="2" creationId="{AB7AE104-6E8D-435C-8C22-7BE84020AFE4}"/>
          </ac:spMkLst>
        </pc:spChg>
        <pc:spChg chg="mod">
          <ac:chgData name="Shiwei Fang" userId="040b45b104065cfa" providerId="LiveId" clId="{77400F65-6027-481E-9BDE-429923728D19}" dt="2020-04-24T04:11:22.075" v="196" actId="1076"/>
          <ac:spMkLst>
            <pc:docMk/>
            <pc:sldMk cId="2073365959" sldId="344"/>
            <ac:spMk id="4" creationId="{D22EEE9B-E82E-489D-9FF2-6DD91ADD70B9}"/>
          </ac:spMkLst>
        </pc:spChg>
        <pc:spChg chg="add mod">
          <ac:chgData name="Shiwei Fang" userId="040b45b104065cfa" providerId="LiveId" clId="{77400F65-6027-481E-9BDE-429923728D19}" dt="2020-04-24T04:12:10.053" v="204" actId="1076"/>
          <ac:spMkLst>
            <pc:docMk/>
            <pc:sldMk cId="2073365959" sldId="344"/>
            <ac:spMk id="9" creationId="{67E10110-10F1-439A-A850-BC9A7448A527}"/>
          </ac:spMkLst>
        </pc:spChg>
        <pc:spChg chg="add mod">
          <ac:chgData name="Shiwei Fang" userId="040b45b104065cfa" providerId="LiveId" clId="{77400F65-6027-481E-9BDE-429923728D19}" dt="2020-04-24T04:12:10.053" v="204" actId="1076"/>
          <ac:spMkLst>
            <pc:docMk/>
            <pc:sldMk cId="2073365959" sldId="344"/>
            <ac:spMk id="10" creationId="{51D94DBA-6E41-440F-A43B-9F7B8C037827}"/>
          </ac:spMkLst>
        </pc:spChg>
        <pc:spChg chg="add mod">
          <ac:chgData name="Shiwei Fang" userId="040b45b104065cfa" providerId="LiveId" clId="{77400F65-6027-481E-9BDE-429923728D19}" dt="2020-04-24T04:12:10.053" v="204" actId="1076"/>
          <ac:spMkLst>
            <pc:docMk/>
            <pc:sldMk cId="2073365959" sldId="344"/>
            <ac:spMk id="11" creationId="{B496170F-9339-427C-8296-BC6AFEBC2F80}"/>
          </ac:spMkLst>
        </pc:spChg>
        <pc:picChg chg="add mod">
          <ac:chgData name="Shiwei Fang" userId="040b45b104065cfa" providerId="LiveId" clId="{77400F65-6027-481E-9BDE-429923728D19}" dt="2020-04-24T04:12:10.053" v="204" actId="1076"/>
          <ac:picMkLst>
            <pc:docMk/>
            <pc:sldMk cId="2073365959" sldId="344"/>
            <ac:picMk id="5" creationId="{B9CAE463-781A-4649-B252-5DB1833B1E89}"/>
          </ac:picMkLst>
        </pc:picChg>
        <pc:picChg chg="add mod">
          <ac:chgData name="Shiwei Fang" userId="040b45b104065cfa" providerId="LiveId" clId="{77400F65-6027-481E-9BDE-429923728D19}" dt="2020-04-24T04:12:10.053" v="204" actId="1076"/>
          <ac:picMkLst>
            <pc:docMk/>
            <pc:sldMk cId="2073365959" sldId="344"/>
            <ac:picMk id="6" creationId="{CA5231DC-A892-449B-AFA8-13A4864C2352}"/>
          </ac:picMkLst>
        </pc:picChg>
        <pc:picChg chg="add mod">
          <ac:chgData name="Shiwei Fang" userId="040b45b104065cfa" providerId="LiveId" clId="{77400F65-6027-481E-9BDE-429923728D19}" dt="2020-04-24T04:12:10.053" v="204" actId="1076"/>
          <ac:picMkLst>
            <pc:docMk/>
            <pc:sldMk cId="2073365959" sldId="344"/>
            <ac:picMk id="7" creationId="{3B7049FC-ACBD-4500-831B-5032115A740A}"/>
          </ac:picMkLst>
        </pc:picChg>
        <pc:picChg chg="add mod">
          <ac:chgData name="Shiwei Fang" userId="040b45b104065cfa" providerId="LiveId" clId="{77400F65-6027-481E-9BDE-429923728D19}" dt="2020-04-24T04:11:28.863" v="198" actId="1076"/>
          <ac:picMkLst>
            <pc:docMk/>
            <pc:sldMk cId="2073365959" sldId="344"/>
            <ac:picMk id="8" creationId="{9C6CAFA6-BDA6-46E4-91FA-C584D24903D2}"/>
          </ac:picMkLst>
        </pc:picChg>
      </pc:sldChg>
      <pc:sldChg chg="addSp delSp modSp add mod modAnim">
        <pc:chgData name="Shiwei Fang" userId="040b45b104065cfa" providerId="LiveId" clId="{77400F65-6027-481E-9BDE-429923728D19}" dt="2020-04-28T04:15:08.689" v="3567"/>
        <pc:sldMkLst>
          <pc:docMk/>
          <pc:sldMk cId="347882169" sldId="345"/>
        </pc:sldMkLst>
        <pc:spChg chg="del">
          <ac:chgData name="Shiwei Fang" userId="040b45b104065cfa" providerId="LiveId" clId="{77400F65-6027-481E-9BDE-429923728D19}" dt="2020-04-24T05:49:08.724" v="1099" actId="478"/>
          <ac:spMkLst>
            <pc:docMk/>
            <pc:sldMk cId="347882169" sldId="345"/>
            <ac:spMk id="3" creationId="{4545B0C2-DDDD-44D2-AFEA-A5E8FE70A3FC}"/>
          </ac:spMkLst>
        </pc:spChg>
        <pc:spChg chg="mod">
          <ac:chgData name="Shiwei Fang" userId="040b45b104065cfa" providerId="LiveId" clId="{77400F65-6027-481E-9BDE-429923728D19}" dt="2020-04-28T03:35:57.482" v="2781" actId="20577"/>
          <ac:spMkLst>
            <pc:docMk/>
            <pc:sldMk cId="347882169" sldId="345"/>
            <ac:spMk id="4" creationId="{0FCF9F52-AE93-4C90-92DB-3035707F9E58}"/>
          </ac:spMkLst>
        </pc:spChg>
        <pc:spChg chg="add del">
          <ac:chgData name="Shiwei Fang" userId="040b45b104065cfa" providerId="LiveId" clId="{77400F65-6027-481E-9BDE-429923728D19}" dt="2020-04-24T05:49:12.096" v="1101" actId="478"/>
          <ac:spMkLst>
            <pc:docMk/>
            <pc:sldMk cId="347882169" sldId="345"/>
            <ac:spMk id="7" creationId="{3B7B8F65-9744-4B08-9DAB-E46F44A853C9}"/>
          </ac:spMkLst>
        </pc:spChg>
        <pc:spChg chg="add mod">
          <ac:chgData name="Shiwei Fang" userId="040b45b104065cfa" providerId="LiveId" clId="{77400F65-6027-481E-9BDE-429923728D19}" dt="2020-04-24T05:51:08.783" v="1112" actId="14100"/>
          <ac:spMkLst>
            <pc:docMk/>
            <pc:sldMk cId="347882169" sldId="345"/>
            <ac:spMk id="9" creationId="{EA0DBA54-3A16-44FA-B69A-3FEF26750EED}"/>
          </ac:spMkLst>
        </pc:spChg>
        <pc:spChg chg="add mod">
          <ac:chgData name="Shiwei Fang" userId="040b45b104065cfa" providerId="LiveId" clId="{77400F65-6027-481E-9BDE-429923728D19}" dt="2020-04-24T05:51:57.833" v="1118" actId="14100"/>
          <ac:spMkLst>
            <pc:docMk/>
            <pc:sldMk cId="347882169" sldId="345"/>
            <ac:spMk id="11" creationId="{E6FB7A56-11D9-4133-B18A-8095EE741019}"/>
          </ac:spMkLst>
        </pc:spChg>
        <pc:spChg chg="add">
          <ac:chgData name="Shiwei Fang" userId="040b45b104065cfa" providerId="LiveId" clId="{77400F65-6027-481E-9BDE-429923728D19}" dt="2020-04-28T04:15:08.689" v="3567"/>
          <ac:spMkLst>
            <pc:docMk/>
            <pc:sldMk cId="347882169" sldId="345"/>
            <ac:spMk id="16" creationId="{6DAD249B-8C35-42A5-8F47-91829417DB5B}"/>
          </ac:spMkLst>
        </pc:spChg>
        <pc:spChg chg="add mod">
          <ac:chgData name="Shiwei Fang" userId="040b45b104065cfa" providerId="LiveId" clId="{77400F65-6027-481E-9BDE-429923728D19}" dt="2020-04-24T05:54:42.867" v="1145" actId="1076"/>
          <ac:spMkLst>
            <pc:docMk/>
            <pc:sldMk cId="347882169" sldId="345"/>
            <ac:spMk id="22" creationId="{E4A9453B-04F4-4532-AE68-DB15BB1A2470}"/>
          </ac:spMkLst>
        </pc:spChg>
        <pc:spChg chg="add mod">
          <ac:chgData name="Shiwei Fang" userId="040b45b104065cfa" providerId="LiveId" clId="{77400F65-6027-481E-9BDE-429923728D19}" dt="2020-04-24T05:55:39.391" v="1154" actId="688"/>
          <ac:spMkLst>
            <pc:docMk/>
            <pc:sldMk cId="347882169" sldId="345"/>
            <ac:spMk id="25" creationId="{E547AE39-EC8C-46A3-9053-85FDFEB3017D}"/>
          </ac:spMkLst>
        </pc:spChg>
        <pc:spChg chg="add mod">
          <ac:chgData name="Shiwei Fang" userId="040b45b104065cfa" providerId="LiveId" clId="{77400F65-6027-481E-9BDE-429923728D19}" dt="2020-04-24T05:55:56.140" v="1178" actId="1076"/>
          <ac:spMkLst>
            <pc:docMk/>
            <pc:sldMk cId="347882169" sldId="345"/>
            <ac:spMk id="26" creationId="{BCA210CD-1A8A-40A0-9F15-D723080740E1}"/>
          </ac:spMkLst>
        </pc:spChg>
        <pc:spChg chg="add mod">
          <ac:chgData name="Shiwei Fang" userId="040b45b104065cfa" providerId="LiveId" clId="{77400F65-6027-481E-9BDE-429923728D19}" dt="2020-04-24T05:58:41.200" v="1221" actId="20577"/>
          <ac:spMkLst>
            <pc:docMk/>
            <pc:sldMk cId="347882169" sldId="345"/>
            <ac:spMk id="27" creationId="{204FAE98-5564-4EA2-8A07-5AE02A7D7837}"/>
          </ac:spMkLst>
        </pc:spChg>
        <pc:picChg chg="add del">
          <ac:chgData name="Shiwei Fang" userId="040b45b104065cfa" providerId="LiveId" clId="{77400F65-6027-481E-9BDE-429923728D19}" dt="2020-04-24T05:49:12.096" v="1101" actId="478"/>
          <ac:picMkLst>
            <pc:docMk/>
            <pc:sldMk cId="347882169" sldId="345"/>
            <ac:picMk id="5" creationId="{BF80AAD4-E31C-4704-85EF-ACB4520F0678}"/>
          </ac:picMkLst>
        </pc:picChg>
        <pc:picChg chg="add del">
          <ac:chgData name="Shiwei Fang" userId="040b45b104065cfa" providerId="LiveId" clId="{77400F65-6027-481E-9BDE-429923728D19}" dt="2020-04-24T05:49:12.096" v="1101" actId="478"/>
          <ac:picMkLst>
            <pc:docMk/>
            <pc:sldMk cId="347882169" sldId="345"/>
            <ac:picMk id="6" creationId="{BAAF7A34-686F-474C-8B7D-9DEBA6B02064}"/>
          </ac:picMkLst>
        </pc:picChg>
        <pc:picChg chg="add mod">
          <ac:chgData name="Shiwei Fang" userId="040b45b104065cfa" providerId="LiveId" clId="{77400F65-6027-481E-9BDE-429923728D19}" dt="2020-04-24T05:54:34.166" v="1144" actId="1076"/>
          <ac:picMkLst>
            <pc:docMk/>
            <pc:sldMk cId="347882169" sldId="345"/>
            <ac:picMk id="8" creationId="{2A7A4143-B53F-4F3D-9CF5-AF9125841EEE}"/>
          </ac:picMkLst>
        </pc:picChg>
        <pc:picChg chg="add mod">
          <ac:chgData name="Shiwei Fang" userId="040b45b104065cfa" providerId="LiveId" clId="{77400F65-6027-481E-9BDE-429923728D19}" dt="2020-04-24T05:51:46.487" v="1115" actId="1076"/>
          <ac:picMkLst>
            <pc:docMk/>
            <pc:sldMk cId="347882169" sldId="345"/>
            <ac:picMk id="10" creationId="{D50C7761-496D-40C7-A43D-DF22381B2774}"/>
          </ac:picMkLst>
        </pc:picChg>
        <pc:cxnChg chg="add mod">
          <ac:chgData name="Shiwei Fang" userId="040b45b104065cfa" providerId="LiveId" clId="{77400F65-6027-481E-9BDE-429923728D19}" dt="2020-04-24T05:52:31.132" v="1122" actId="14100"/>
          <ac:cxnSpMkLst>
            <pc:docMk/>
            <pc:sldMk cId="347882169" sldId="345"/>
            <ac:cxnSpMk id="13" creationId="{1760B23B-0390-4642-A685-13C084AA4019}"/>
          </ac:cxnSpMkLst>
        </pc:cxnChg>
        <pc:cxnChg chg="add mod">
          <ac:chgData name="Shiwei Fang" userId="040b45b104065cfa" providerId="LiveId" clId="{77400F65-6027-481E-9BDE-429923728D19}" dt="2020-04-24T05:52:41.102" v="1125" actId="14100"/>
          <ac:cxnSpMkLst>
            <pc:docMk/>
            <pc:sldMk cId="347882169" sldId="345"/>
            <ac:cxnSpMk id="15" creationId="{E155B7D7-0CA4-432A-974E-4EACD1C9D5DD}"/>
          </ac:cxnSpMkLst>
        </pc:cxnChg>
        <pc:cxnChg chg="add mod">
          <ac:chgData name="Shiwei Fang" userId="040b45b104065cfa" providerId="LiveId" clId="{77400F65-6027-481E-9BDE-429923728D19}" dt="2020-04-24T05:54:34.166" v="1144" actId="1076"/>
          <ac:cxnSpMkLst>
            <pc:docMk/>
            <pc:sldMk cId="347882169" sldId="345"/>
            <ac:cxnSpMk id="18" creationId="{01713EEF-26F7-4446-A004-C6ACDDD7EE28}"/>
          </ac:cxnSpMkLst>
        </pc:cxnChg>
        <pc:cxnChg chg="add mod">
          <ac:chgData name="Shiwei Fang" userId="040b45b104065cfa" providerId="LiveId" clId="{77400F65-6027-481E-9BDE-429923728D19}" dt="2020-04-24T05:54:04.325" v="1138" actId="14100"/>
          <ac:cxnSpMkLst>
            <pc:docMk/>
            <pc:sldMk cId="347882169" sldId="345"/>
            <ac:cxnSpMk id="19" creationId="{ACB011CF-6E8C-49A2-851B-74922B2A86A8}"/>
          </ac:cxnSpMkLst>
        </pc:cxnChg>
        <pc:cxnChg chg="add del mod">
          <ac:chgData name="Shiwei Fang" userId="040b45b104065cfa" providerId="LiveId" clId="{77400F65-6027-481E-9BDE-429923728D19}" dt="2020-04-24T05:55:10.319" v="1150" actId="478"/>
          <ac:cxnSpMkLst>
            <pc:docMk/>
            <pc:sldMk cId="347882169" sldId="345"/>
            <ac:cxnSpMk id="23" creationId="{A8842064-3870-46EA-A454-491D39F41974}"/>
          </ac:cxnSpMkLst>
        </pc:cxnChg>
      </pc:sldChg>
      <pc:sldChg chg="modSp add mod modAnim">
        <pc:chgData name="Shiwei Fang" userId="040b45b104065cfa" providerId="LiveId" clId="{77400F65-6027-481E-9BDE-429923728D19}" dt="2020-04-28T03:07:54.771" v="2549"/>
        <pc:sldMkLst>
          <pc:docMk/>
          <pc:sldMk cId="747006382" sldId="346"/>
        </pc:sldMkLst>
        <pc:spChg chg="mod">
          <ac:chgData name="Shiwei Fang" userId="040b45b104065cfa" providerId="LiveId" clId="{77400F65-6027-481E-9BDE-429923728D19}" dt="2020-04-28T03:03:12.316" v="2439" actId="20577"/>
          <ac:spMkLst>
            <pc:docMk/>
            <pc:sldMk cId="747006382" sldId="346"/>
            <ac:spMk id="4" creationId="{BA83B020-FA3B-4DB1-BBDE-AFF2C95E578D}"/>
          </ac:spMkLst>
        </pc:spChg>
        <pc:spChg chg="mod">
          <ac:chgData name="Shiwei Fang" userId="040b45b104065cfa" providerId="LiveId" clId="{77400F65-6027-481E-9BDE-429923728D19}" dt="2020-04-28T03:07:21.499" v="2548" actId="27636"/>
          <ac:spMkLst>
            <pc:docMk/>
            <pc:sldMk cId="747006382" sldId="346"/>
            <ac:spMk id="7" creationId="{3A86B169-7B2C-405F-9FAB-3BE4E96EDA59}"/>
          </ac:spMkLst>
        </pc:spChg>
      </pc:sldChg>
      <pc:sldChg chg="addSp delSp modSp new mod">
        <pc:chgData name="Shiwei Fang" userId="040b45b104065cfa" providerId="LiveId" clId="{77400F65-6027-481E-9BDE-429923728D19}" dt="2020-04-28T03:16:29.196" v="2565"/>
        <pc:sldMkLst>
          <pc:docMk/>
          <pc:sldMk cId="1365813515" sldId="347"/>
        </pc:sldMkLst>
        <pc:spChg chg="del">
          <ac:chgData name="Shiwei Fang" userId="040b45b104065cfa" providerId="LiveId" clId="{77400F65-6027-481E-9BDE-429923728D19}" dt="2020-04-28T03:16:29.196" v="2565"/>
          <ac:spMkLst>
            <pc:docMk/>
            <pc:sldMk cId="1365813515" sldId="347"/>
            <ac:spMk id="3" creationId="{D40B6929-EB1B-44CA-87F5-1180D159D6E3}"/>
          </ac:spMkLst>
        </pc:spChg>
        <pc:spChg chg="mod">
          <ac:chgData name="Shiwei Fang" userId="040b45b104065cfa" providerId="LiveId" clId="{77400F65-6027-481E-9BDE-429923728D19}" dt="2020-04-28T03:08:09.805" v="2564" actId="20577"/>
          <ac:spMkLst>
            <pc:docMk/>
            <pc:sldMk cId="1365813515" sldId="347"/>
            <ac:spMk id="4" creationId="{BBA99C52-6550-48B2-8622-679A7B87429F}"/>
          </ac:spMkLst>
        </pc:spChg>
        <pc:picChg chg="add mod">
          <ac:chgData name="Shiwei Fang" userId="040b45b104065cfa" providerId="LiveId" clId="{77400F65-6027-481E-9BDE-429923728D19}" dt="2020-04-28T03:16:29.196" v="2565"/>
          <ac:picMkLst>
            <pc:docMk/>
            <pc:sldMk cId="1365813515" sldId="347"/>
            <ac:picMk id="5" creationId="{4BDB2182-F660-4F97-A120-CBCF69985429}"/>
          </ac:picMkLst>
        </pc:picChg>
      </pc:sldChg>
      <pc:sldChg chg="addSp modSp new mod">
        <pc:chgData name="Shiwei Fang" userId="040b45b104065cfa" providerId="LiveId" clId="{77400F65-6027-481E-9BDE-429923728D19}" dt="2020-04-28T04:15:22.172" v="3576"/>
        <pc:sldMkLst>
          <pc:docMk/>
          <pc:sldMk cId="3741466770" sldId="348"/>
        </pc:sldMkLst>
        <pc:spChg chg="mod">
          <ac:chgData name="Shiwei Fang" userId="040b45b104065cfa" providerId="LiveId" clId="{77400F65-6027-481E-9BDE-429923728D19}" dt="2020-04-28T03:55:28.606" v="3088" actId="20577"/>
          <ac:spMkLst>
            <pc:docMk/>
            <pc:sldMk cId="3741466770" sldId="348"/>
            <ac:spMk id="3" creationId="{30EAFCAD-9EBA-4B32-B731-CD05EDABD722}"/>
          </ac:spMkLst>
        </pc:spChg>
        <pc:spChg chg="mod">
          <ac:chgData name="Shiwei Fang" userId="040b45b104065cfa" providerId="LiveId" clId="{77400F65-6027-481E-9BDE-429923728D19}" dt="2020-04-28T03:53:49.460" v="2901" actId="20577"/>
          <ac:spMkLst>
            <pc:docMk/>
            <pc:sldMk cId="3741466770" sldId="348"/>
            <ac:spMk id="4" creationId="{BFAB68CA-6BEA-4201-8573-990D7FD5390B}"/>
          </ac:spMkLst>
        </pc:spChg>
        <pc:spChg chg="add">
          <ac:chgData name="Shiwei Fang" userId="040b45b104065cfa" providerId="LiveId" clId="{77400F65-6027-481E-9BDE-429923728D19}" dt="2020-04-28T04:15:22.172" v="3576"/>
          <ac:spMkLst>
            <pc:docMk/>
            <pc:sldMk cId="3741466770" sldId="348"/>
            <ac:spMk id="5" creationId="{DD079912-2414-4959-8F2A-F98FEE77675E}"/>
          </ac:spMkLst>
        </pc:spChg>
      </pc:sldChg>
      <pc:sldChg chg="modSp new del mod">
        <pc:chgData name="Shiwei Fang" userId="040b45b104065cfa" providerId="LiveId" clId="{77400F65-6027-481E-9BDE-429923728D19}" dt="2020-04-28T03:57:04.397" v="3140" actId="47"/>
        <pc:sldMkLst>
          <pc:docMk/>
          <pc:sldMk cId="3256657324" sldId="349"/>
        </pc:sldMkLst>
        <pc:spChg chg="mod">
          <ac:chgData name="Shiwei Fang" userId="040b45b104065cfa" providerId="LiveId" clId="{77400F65-6027-481E-9BDE-429923728D19}" dt="2020-04-28T03:56:47.191" v="3137" actId="20577"/>
          <ac:spMkLst>
            <pc:docMk/>
            <pc:sldMk cId="3256657324" sldId="349"/>
            <ac:spMk id="4" creationId="{8CBC3FC0-EEEF-4087-B2BE-2BE94EC25ADC}"/>
          </ac:spMkLst>
        </pc:spChg>
      </pc:sldChg>
      <pc:sldChg chg="addSp delSp modSp new mod modAnim">
        <pc:chgData name="Shiwei Fang" userId="040b45b104065cfa" providerId="LiveId" clId="{77400F65-6027-481E-9BDE-429923728D19}" dt="2020-04-28T04:15:10.088" v="3568"/>
        <pc:sldMkLst>
          <pc:docMk/>
          <pc:sldMk cId="3100264691" sldId="350"/>
        </pc:sldMkLst>
        <pc:spChg chg="mod">
          <ac:chgData name="Shiwei Fang" userId="040b45b104065cfa" providerId="LiveId" clId="{77400F65-6027-481E-9BDE-429923728D19}" dt="2020-04-28T04:01:29.251" v="3450" actId="404"/>
          <ac:spMkLst>
            <pc:docMk/>
            <pc:sldMk cId="3100264691" sldId="350"/>
            <ac:spMk id="3" creationId="{B1AA9DB7-B330-4449-B25D-A892A45BFE4B}"/>
          </ac:spMkLst>
        </pc:spChg>
        <pc:spChg chg="mod">
          <ac:chgData name="Shiwei Fang" userId="040b45b104065cfa" providerId="LiveId" clId="{77400F65-6027-481E-9BDE-429923728D19}" dt="2020-04-28T04:01:34.964" v="3452" actId="404"/>
          <ac:spMkLst>
            <pc:docMk/>
            <pc:sldMk cId="3100264691" sldId="350"/>
            <ac:spMk id="4" creationId="{01465841-94D1-4AB4-95CB-4EEEC23B4FFE}"/>
          </ac:spMkLst>
        </pc:spChg>
        <pc:spChg chg="mod">
          <ac:chgData name="Shiwei Fang" userId="040b45b104065cfa" providerId="LiveId" clId="{77400F65-6027-481E-9BDE-429923728D19}" dt="2020-04-28T03:57:02.335" v="3139"/>
          <ac:spMkLst>
            <pc:docMk/>
            <pc:sldMk cId="3100264691" sldId="350"/>
            <ac:spMk id="5" creationId="{BE5946A3-4B75-4D91-BAE2-70D0990F93DB}"/>
          </ac:spMkLst>
        </pc:spChg>
        <pc:spChg chg="add">
          <ac:chgData name="Shiwei Fang" userId="040b45b104065cfa" providerId="LiveId" clId="{77400F65-6027-481E-9BDE-429923728D19}" dt="2020-04-28T04:15:10.088" v="3568"/>
          <ac:spMkLst>
            <pc:docMk/>
            <pc:sldMk cId="3100264691" sldId="350"/>
            <ac:spMk id="8" creationId="{80629A46-ED13-45A5-B709-DA89A7045C66}"/>
          </ac:spMkLst>
        </pc:spChg>
        <pc:picChg chg="add del mod modCrop">
          <ac:chgData name="Shiwei Fang" userId="040b45b104065cfa" providerId="LiveId" clId="{77400F65-6027-481E-9BDE-429923728D19}" dt="2020-04-28T03:58:24.377" v="3221" actId="478"/>
          <ac:picMkLst>
            <pc:docMk/>
            <pc:sldMk cId="3100264691" sldId="350"/>
            <ac:picMk id="6" creationId="{30838A28-4EBD-4B04-B4F1-D1D2CDE08AB6}"/>
          </ac:picMkLst>
        </pc:picChg>
        <pc:picChg chg="add mod">
          <ac:chgData name="Shiwei Fang" userId="040b45b104065cfa" providerId="LiveId" clId="{77400F65-6027-481E-9BDE-429923728D19}" dt="2020-04-28T04:01:46.912" v="3455" actId="1076"/>
          <ac:picMkLst>
            <pc:docMk/>
            <pc:sldMk cId="3100264691" sldId="350"/>
            <ac:picMk id="7" creationId="{EF91B2AD-0007-43AB-BDD9-7C6C75002858}"/>
          </ac:picMkLst>
        </pc:picChg>
      </pc:sldChg>
      <pc:sldChg chg="addSp add">
        <pc:chgData name="Shiwei Fang" userId="040b45b104065cfa" providerId="LiveId" clId="{77400F65-6027-481E-9BDE-429923728D19}" dt="2020-04-28T04:13:55.618" v="3533"/>
        <pc:sldMkLst>
          <pc:docMk/>
          <pc:sldMk cId="3412394524" sldId="351"/>
        </pc:sldMkLst>
        <pc:spChg chg="add">
          <ac:chgData name="Shiwei Fang" userId="040b45b104065cfa" providerId="LiveId" clId="{77400F65-6027-481E-9BDE-429923728D19}" dt="2020-04-28T04:13:55.618" v="3533"/>
          <ac:spMkLst>
            <pc:docMk/>
            <pc:sldMk cId="3412394524" sldId="351"/>
            <ac:spMk id="42" creationId="{6E55D4E9-B84B-4752-8F24-BC0DBAC19CD3}"/>
          </ac:spMkLst>
        </pc:spChg>
      </pc:sldChg>
      <pc:sldChg chg="add del">
        <pc:chgData name="Shiwei Fang" userId="040b45b104065cfa" providerId="LiveId" clId="{77400F65-6027-481E-9BDE-429923728D19}" dt="2020-04-28T04:09:13.968" v="3471" actId="47"/>
        <pc:sldMkLst>
          <pc:docMk/>
          <pc:sldMk cId="108210482" sldId="352"/>
        </pc:sldMkLst>
      </pc:sldChg>
      <pc:sldChg chg="addSp add">
        <pc:chgData name="Shiwei Fang" userId="040b45b104065cfa" providerId="LiveId" clId="{77400F65-6027-481E-9BDE-429923728D19}" dt="2020-04-28T04:13:58.977" v="3535"/>
        <pc:sldMkLst>
          <pc:docMk/>
          <pc:sldMk cId="451160253" sldId="352"/>
        </pc:sldMkLst>
        <pc:spChg chg="add">
          <ac:chgData name="Shiwei Fang" userId="040b45b104065cfa" providerId="LiveId" clId="{77400F65-6027-481E-9BDE-429923728D19}" dt="2020-04-28T04:13:58.977" v="3535"/>
          <ac:spMkLst>
            <pc:docMk/>
            <pc:sldMk cId="451160253" sldId="352"/>
            <ac:spMk id="26" creationId="{B558955E-D3EA-4E96-BFBA-C0187E8F5E8A}"/>
          </ac:spMkLst>
        </pc:spChg>
      </pc:sldChg>
      <pc:sldChg chg="addSp add">
        <pc:chgData name="Shiwei Fang" userId="040b45b104065cfa" providerId="LiveId" clId="{77400F65-6027-481E-9BDE-429923728D19}" dt="2020-04-28T04:14:13.147" v="3543"/>
        <pc:sldMkLst>
          <pc:docMk/>
          <pc:sldMk cId="2865676081" sldId="353"/>
        </pc:sldMkLst>
        <pc:spChg chg="add">
          <ac:chgData name="Shiwei Fang" userId="040b45b104065cfa" providerId="LiveId" clId="{77400F65-6027-481E-9BDE-429923728D19}" dt="2020-04-28T04:14:13.147" v="3543"/>
          <ac:spMkLst>
            <pc:docMk/>
            <pc:sldMk cId="2865676081" sldId="353"/>
            <ac:spMk id="16" creationId="{F541FBF3-E4A0-46DD-AF50-47A94F610B60}"/>
          </ac:spMkLst>
        </pc:spChg>
      </pc:sldChg>
      <pc:sldMasterChg chg="modSp mod modSldLayout">
        <pc:chgData name="Shiwei Fang" userId="040b45b104065cfa" providerId="LiveId" clId="{77400F65-6027-481E-9BDE-429923728D19}" dt="2020-04-28T04:24:52.886" v="3741" actId="20577"/>
        <pc:sldMasterMkLst>
          <pc:docMk/>
          <pc:sldMasterMk cId="1006986079" sldId="2147483660"/>
        </pc:sldMasterMkLst>
        <pc:spChg chg="mod">
          <ac:chgData name="Shiwei Fang" userId="040b45b104065cfa" providerId="LiveId" clId="{77400F65-6027-481E-9BDE-429923728D19}" dt="2020-04-28T04:24:52.886" v="3741" actId="20577"/>
          <ac:spMkLst>
            <pc:docMk/>
            <pc:sldMasterMk cId="1006986079" sldId="2147483660"/>
            <ac:spMk id="6" creationId="{00000000-0000-0000-0000-000000000000}"/>
          </ac:spMkLst>
        </pc:spChg>
        <pc:sldLayoutChg chg="modSp mod">
          <pc:chgData name="Shiwei Fang" userId="040b45b104065cfa" providerId="LiveId" clId="{77400F65-6027-481E-9BDE-429923728D19}" dt="2020-04-28T04:24:42.899" v="3738" actId="20577"/>
          <pc:sldLayoutMkLst>
            <pc:docMk/>
            <pc:sldMasterMk cId="1006986079" sldId="2147483660"/>
            <pc:sldLayoutMk cId="3998437176" sldId="2147483667"/>
          </pc:sldLayoutMkLst>
          <pc:spChg chg="mod">
            <ac:chgData name="Shiwei Fang" userId="040b45b104065cfa" providerId="LiveId" clId="{77400F65-6027-481E-9BDE-429923728D19}" dt="2020-04-28T04:24:42.899" v="3738" actId="20577"/>
            <ac:spMkLst>
              <pc:docMk/>
              <pc:sldMasterMk cId="1006986079" sldId="2147483660"/>
              <pc:sldLayoutMk cId="3998437176" sldId="2147483667"/>
              <ac:spMk id="3" creationId="{00000000-0000-0000-0000-000000000000}"/>
            </ac:spMkLst>
          </pc:spChg>
        </pc:sldLayoutChg>
        <pc:sldLayoutChg chg="modSp mod">
          <pc:chgData name="Shiwei Fang" userId="040b45b104065cfa" providerId="LiveId" clId="{77400F65-6027-481E-9BDE-429923728D19}" dt="2020-04-28T04:24:12.639" v="3729" actId="20577"/>
          <pc:sldLayoutMkLst>
            <pc:docMk/>
            <pc:sldMasterMk cId="1006986079" sldId="2147483660"/>
            <pc:sldLayoutMk cId="1194249023" sldId="2147483668"/>
          </pc:sldLayoutMkLst>
          <pc:spChg chg="mod">
            <ac:chgData name="Shiwei Fang" userId="040b45b104065cfa" providerId="LiveId" clId="{77400F65-6027-481E-9BDE-429923728D19}" dt="2020-04-28T04:24:12.639" v="3729" actId="20577"/>
            <ac:spMkLst>
              <pc:docMk/>
              <pc:sldMasterMk cId="1006986079" sldId="2147483660"/>
              <pc:sldLayoutMk cId="1194249023" sldId="2147483668"/>
              <ac:spMk id="3" creationId="{00000000-0000-0000-0000-000000000000}"/>
            </ac:spMkLst>
          </pc:spChg>
        </pc:sldLayoutChg>
        <pc:sldLayoutChg chg="modSp mod">
          <pc:chgData name="Shiwei Fang" userId="040b45b104065cfa" providerId="LiveId" clId="{77400F65-6027-481E-9BDE-429923728D19}" dt="2020-04-28T04:24:33.512" v="3735" actId="20577"/>
          <pc:sldLayoutMkLst>
            <pc:docMk/>
            <pc:sldMasterMk cId="1006986079" sldId="2147483660"/>
            <pc:sldLayoutMk cId="3896071775" sldId="2147483669"/>
          </pc:sldLayoutMkLst>
          <pc:spChg chg="mod">
            <ac:chgData name="Shiwei Fang" userId="040b45b104065cfa" providerId="LiveId" clId="{77400F65-6027-481E-9BDE-429923728D19}" dt="2020-04-28T04:24:33.512" v="3735" actId="20577"/>
            <ac:spMkLst>
              <pc:docMk/>
              <pc:sldMasterMk cId="1006986079" sldId="2147483660"/>
              <pc:sldLayoutMk cId="3896071775" sldId="2147483669"/>
              <ac:spMk id="3" creationId="{00000000-0000-0000-0000-000000000000}"/>
            </ac:spMkLst>
          </pc:spChg>
        </pc:sldLayoutChg>
        <pc:sldLayoutChg chg="modSp mod">
          <pc:chgData name="Shiwei Fang" userId="040b45b104065cfa" providerId="LiveId" clId="{77400F65-6027-481E-9BDE-429923728D19}" dt="2020-04-28T04:24:20.143" v="3732" actId="20577"/>
          <pc:sldLayoutMkLst>
            <pc:docMk/>
            <pc:sldMasterMk cId="1006986079" sldId="2147483660"/>
            <pc:sldLayoutMk cId="504897859" sldId="2147483683"/>
          </pc:sldLayoutMkLst>
          <pc:spChg chg="mod">
            <ac:chgData name="Shiwei Fang" userId="040b45b104065cfa" providerId="LiveId" clId="{77400F65-6027-481E-9BDE-429923728D19}" dt="2020-04-28T04:24:20.143" v="3732" actId="20577"/>
            <ac:spMkLst>
              <pc:docMk/>
              <pc:sldMasterMk cId="1006986079" sldId="2147483660"/>
              <pc:sldLayoutMk cId="504897859" sldId="2147483683"/>
              <ac:spMk id="3" creationId="{2DD37A98-A85B-4A4A-8E64-A10225E4BF3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A70BE-108F-4E1F-899E-E07F4D2F5FD0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52F16-9B93-4074-974B-2915CE46F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A8C5EDA-24B5-0741-ACB5-FD2963A7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0E13BC2-FE3D-D741-92C1-85468157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E0C547-4417-664E-BCC6-F3A268490154}"/>
              </a:ext>
            </a:extLst>
          </p:cNvPr>
          <p:cNvSpPr/>
          <p:nvPr userDrawn="1"/>
        </p:nvSpPr>
        <p:spPr>
          <a:xfrm>
            <a:off x="-1" y="5167744"/>
            <a:ext cx="12192001" cy="169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AE2C820-FB3F-9549-9E16-2462796CA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299" y="5619893"/>
            <a:ext cx="2871356" cy="78595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55ADDC-EE74-C346-9B58-0A560E3D8490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70EA8-76E8-4350-B5BE-D7AAE7D209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7" y="5624649"/>
            <a:ext cx="3514726" cy="8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4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0CFA1E-F52C-7347-AF20-A0F900F9E9BD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464F10-C715-9244-9AC6-2C9BD4B29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99C999-E2D1-46D9-99C3-4324152FFC5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46781" y="0"/>
            <a:ext cx="1188720" cy="1188720"/>
            <a:chOff x="2402304" y="2628900"/>
            <a:chExt cx="1600200" cy="16002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CE8DB0-89A6-4C4A-960A-F0A77D2792B1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A7CCA73-B7C4-423C-ADC9-C672C67962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DC29F88-D4B2-47FD-8C58-63BE76846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>
          <a:xfrm>
            <a:off x="10935584" y="0"/>
            <a:ext cx="125641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7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2004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3703320" y="1714500"/>
            <a:ext cx="7985760" cy="3924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60ADF1-B8EF-7642-A4EF-70527152ABF5}"/>
              </a:ext>
            </a:extLst>
          </p:cNvPr>
          <p:cNvSpPr/>
          <p:nvPr userDrawn="1"/>
        </p:nvSpPr>
        <p:spPr>
          <a:xfrm>
            <a:off x="3200400" y="0"/>
            <a:ext cx="78028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C0101-9281-C049-BAE7-9D060EEB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20" y="253701"/>
            <a:ext cx="6569212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64CC0-498A-48DA-82D7-9CC6D9D951D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46781" y="0"/>
            <a:ext cx="1188720" cy="1188720"/>
            <a:chOff x="2402304" y="2628900"/>
            <a:chExt cx="1600200" cy="16002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E10858-D291-4B12-97CA-2639DD410F3A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841A11-05D1-4DDD-B1D7-569A812F36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BDF3D9FF-C447-4216-BF40-98C4F568D7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>
          <a:xfrm>
            <a:off x="10935584" y="0"/>
            <a:ext cx="125641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1F36B6A-1D1D-D641-84FD-F34EAE465D73}"/>
              </a:ext>
            </a:extLst>
          </p:cNvPr>
          <p:cNvSpPr/>
          <p:nvPr userDrawn="1"/>
        </p:nvSpPr>
        <p:spPr>
          <a:xfrm>
            <a:off x="0" y="0"/>
            <a:ext cx="899160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991600" y="0"/>
            <a:ext cx="32004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2"/>
          </p:nvPr>
        </p:nvSpPr>
        <p:spPr>
          <a:xfrm>
            <a:off x="502920" y="1714500"/>
            <a:ext cx="7985760" cy="3924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0D8BD74-E0FF-F744-8A12-2845F0468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7985760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12AA60-D7BD-1B48-A5F0-3315A389CC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5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858A64F-42C3-6C49-A31F-68436957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582D1DF-8379-744D-A710-DB257FC77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D54042-82E2-4576-90B2-0E2A46E2E2E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46781" y="0"/>
            <a:ext cx="1188720" cy="1188720"/>
            <a:chOff x="2402304" y="2628900"/>
            <a:chExt cx="1600200" cy="1600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A4CAB0-9F9A-45D8-9A7A-58E471EA8B1A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EF821A3-314C-4C25-AF4D-37AA817618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1328E87-A9D7-4A32-AEDE-71830F4D6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>
          <a:xfrm>
            <a:off x="10935584" y="0"/>
            <a:ext cx="125641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00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41558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582E00-7DE9-48B6-B4AC-CB8E81E1C65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46781" y="0"/>
            <a:ext cx="1188720" cy="1188720"/>
            <a:chOff x="2402304" y="2628900"/>
            <a:chExt cx="1600200" cy="1600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F0FF05-DE45-4AD5-B2E7-43C8742ACEC9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43E89C-62DD-4251-9F7A-6EDB75A80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B675CE1-2F00-4246-BFA3-D4F2A908F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>
          <a:xfrm>
            <a:off x="10935584" y="0"/>
            <a:ext cx="125641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68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07112" y="0"/>
            <a:ext cx="608488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2919" y="2199190"/>
            <a:ext cx="5101273" cy="34059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4E4B8A-A926-D04F-9D00-C476C71125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392EC-5E54-D744-B2A1-08A31D5BA3F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93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88689F-8346-BF40-ABBC-76436AE05D5B}"/>
              </a:ext>
            </a:extLst>
          </p:cNvPr>
          <p:cNvSpPr/>
          <p:nvPr userDrawn="1"/>
        </p:nvSpPr>
        <p:spPr>
          <a:xfrm>
            <a:off x="899160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DC3B044-024F-2148-BE1D-51CEDA7D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33437"/>
            <a:ext cx="5101735" cy="62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A0DB62-CB0F-0444-A628-1AE6C0386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" y="2199191"/>
            <a:ext cx="5101273" cy="33947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5E4175-8B93-1F41-B741-C394B55E9A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53E33840-E7FC-EB47-AB2E-1A9BAF36CD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504078"/>
            <a:ext cx="5593080" cy="585100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02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02D225-50AB-48C8-A669-E08AE0D052D4}"/>
              </a:ext>
            </a:extLst>
          </p:cNvPr>
          <p:cNvSpPr/>
          <p:nvPr userDrawn="1"/>
        </p:nvSpPr>
        <p:spPr>
          <a:xfrm>
            <a:off x="0" y="0"/>
            <a:ext cx="321081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67738-EF0B-455F-AA86-89AE3160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20" y="1289657"/>
            <a:ext cx="2521776" cy="42786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37A98-A85B-4A4A-8E64-A10225E4B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C7492-1524-49BF-8813-3957178C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87582-8CEB-47CD-963F-4E637C95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5335" y="1289656"/>
            <a:ext cx="8169049" cy="42786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1DE495-4CAD-4D9B-A6F1-2EA95C7BB3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1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0B70E3-D7D9-4D8F-B952-633C8F662FB9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31B9A9-0FF7-4710-8F37-8202580D3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80D3218-AEA0-414B-8B92-7BA6257A9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>
          <a:xfrm>
            <a:off x="1188803" y="-1"/>
            <a:ext cx="125641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97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li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02D225-50AB-48C8-A669-E08AE0D052D4}"/>
              </a:ext>
            </a:extLst>
          </p:cNvPr>
          <p:cNvSpPr/>
          <p:nvPr userDrawn="1"/>
        </p:nvSpPr>
        <p:spPr>
          <a:xfrm>
            <a:off x="0" y="0"/>
            <a:ext cx="244521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67738-EF0B-455F-AA86-89AE3160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31" y="1289656"/>
            <a:ext cx="1956978" cy="427868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D37A98-A85B-4A4A-8E64-A10225E4B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C7492-1524-49BF-8813-3957178C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A387582-8CEB-47CD-963F-4E637C95F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9739" y="1289656"/>
            <a:ext cx="8934646" cy="42786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01DE495-4CAD-4D9B-A6F1-2EA95C7BB36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0" y="-1"/>
            <a:ext cx="1188720" cy="1188720"/>
            <a:chOff x="2402304" y="2628900"/>
            <a:chExt cx="1600200" cy="1600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D0B70E3-D7D9-4D8F-B952-633C8F662FB9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31B9A9-0FF7-4710-8F37-8202580D3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80D3218-AEA0-414B-8B92-7BA6257A9D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>
          <a:xfrm>
            <a:off x="1188803" y="-1"/>
            <a:ext cx="125641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71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931920"/>
            <a:ext cx="11186160" cy="1706880"/>
          </a:xfrm>
        </p:spPr>
        <p:txBody>
          <a:bodyPr anchor="ctr">
            <a:no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3000"/>
            </a:lvl2pPr>
            <a:lvl3pPr marL="914400" indent="0" algn="ctr">
              <a:buNone/>
              <a:defRPr sz="3000"/>
            </a:lvl3pPr>
            <a:lvl4pPr marL="1371600" indent="0" algn="ctr">
              <a:buNone/>
              <a:defRPr sz="3000"/>
            </a:lvl4pPr>
            <a:lvl5pPr marL="1828800" indent="0" algn="ctr">
              <a:buNone/>
              <a:defRPr sz="3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BF3631-0E76-AF4A-BDE9-B48BBD3763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0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505BA2C-810F-7B4A-9DD8-3C2291891AA9}"/>
              </a:ext>
            </a:extLst>
          </p:cNvPr>
          <p:cNvSpPr/>
          <p:nvPr userDrawn="1"/>
        </p:nvSpPr>
        <p:spPr>
          <a:xfrm rot="16200000">
            <a:off x="3512127" y="-3512128"/>
            <a:ext cx="5167743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A6DD89-12F2-0D4E-BAA0-70D0A99AD50F}"/>
              </a:ext>
            </a:extLst>
          </p:cNvPr>
          <p:cNvSpPr/>
          <p:nvPr userDrawn="1"/>
        </p:nvSpPr>
        <p:spPr>
          <a:xfrm>
            <a:off x="-2" y="5093421"/>
            <a:ext cx="12192001" cy="1246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AB6281A-0A61-6947-8A04-A183FC948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34" y="5619893"/>
            <a:ext cx="2872921" cy="786384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B972F740-C034-4942-9F67-1C3D8FC51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568036"/>
            <a:ext cx="11229085" cy="2732526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A69BE4-FC62-A64B-B8FA-EDCF7B6D8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3401841"/>
            <a:ext cx="11229084" cy="1239431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7E0DA2-1960-4383-B690-BF01A2B45E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7" y="5624649"/>
            <a:ext cx="3514726" cy="8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67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FE1A23-7010-4545-852D-5927AFED60BD}"/>
              </a:ext>
            </a:extLst>
          </p:cNvPr>
          <p:cNvSpPr/>
          <p:nvPr userDrawn="1"/>
        </p:nvSpPr>
        <p:spPr>
          <a:xfrm rot="16200000">
            <a:off x="4381500" y="-4381500"/>
            <a:ext cx="3429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2920" y="504078"/>
            <a:ext cx="11186160" cy="58510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582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51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944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33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27EF04-7093-E84D-BADD-06ED74B1EFED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066BC06-2DD0-3247-8458-F7AAE1158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0980" y="2888392"/>
            <a:ext cx="3950040" cy="10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6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3200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5424" y="2646947"/>
            <a:ext cx="6224308" cy="1576136"/>
          </a:xfrm>
        </p:spPr>
        <p:txBody>
          <a:bodyPr anchor="ctr">
            <a:noAutofit/>
          </a:bodyPr>
          <a:lstStyle>
            <a:lvl1pPr algn="l" font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5A1399-DD49-8D48-B7FE-F0FE60A60662}"/>
              </a:ext>
            </a:extLst>
          </p:cNvPr>
          <p:cNvGrpSpPr/>
          <p:nvPr userDrawn="1"/>
        </p:nvGrpSpPr>
        <p:grpSpPr>
          <a:xfrm>
            <a:off x="2402304" y="2628900"/>
            <a:ext cx="1600200" cy="1600200"/>
            <a:chOff x="2402304" y="2628900"/>
            <a:chExt cx="1600200" cy="16002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2392" y="2971800"/>
              <a:ext cx="736016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455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0F0908-47D0-4EA8-BE9D-0FF61F11078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07280" y="0"/>
            <a:ext cx="1188720" cy="1188720"/>
            <a:chOff x="2402304" y="2628900"/>
            <a:chExt cx="1600200" cy="16002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D93E067-17AF-4E6F-BC63-EBD87153D236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B04AEB-0CBD-40B8-BEA3-B2EC29FB6F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486B9C5-8C47-44AD-9CB4-921D767BA3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>
          <a:xfrm>
            <a:off x="6096083" y="0"/>
            <a:ext cx="125641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0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277895"/>
            <a:ext cx="10180320" cy="2419576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09746"/>
            <a:ext cx="10180320" cy="1417368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4845914-BC34-FA44-811C-F1F1BF3CAA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07280" y="0"/>
            <a:ext cx="1188720" cy="1188720"/>
            <a:chOff x="2402304" y="2628900"/>
            <a:chExt cx="1600200" cy="1600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E3B6D6-898E-B748-9D5A-DD2E27700F55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72EE75-7C07-044E-A927-2281187E59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6018815-A7D6-49D6-8733-481EB6EEFE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>
          <a:xfrm>
            <a:off x="6096000" y="0"/>
            <a:ext cx="1256416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8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624118" y="0"/>
            <a:ext cx="4567881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412" y="1"/>
            <a:ext cx="762411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1759602"/>
            <a:ext cx="5097780" cy="242316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95300" y="4284041"/>
            <a:ext cx="5097780" cy="123943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04CAD7-3D7E-2543-99A7-EDACD7B88AF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5300" y="0"/>
            <a:ext cx="1188720" cy="1188720"/>
            <a:chOff x="2402304" y="2628900"/>
            <a:chExt cx="1600200" cy="1600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49E6D82-EE91-8F41-9CA5-57190EE1100F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C58ACE-819D-AF4F-A538-5789EEE8C2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2589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19" y="1714575"/>
            <a:ext cx="5341827" cy="38992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62" y="686572"/>
            <a:ext cx="441608" cy="548640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24402D-B165-B142-8D8A-44B028C6B2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310271" y="1714500"/>
            <a:ext cx="5341827" cy="3921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BE342-3836-3341-81C8-862F68AC2129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831B93-8F7A-0146-B29B-2866B87D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1" y="279240"/>
            <a:ext cx="9769612" cy="6204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C7FE5F-8FE1-524D-8B1D-EA240D3FFF2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46781" y="0"/>
            <a:ext cx="1188720" cy="1188720"/>
            <a:chOff x="2402304" y="2628900"/>
            <a:chExt cx="1600200" cy="16002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9CFD57-94EB-0742-A60F-A5D3F89ADDC2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93F1A31-F1B7-324E-A1C2-C67B713A2E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68332-B306-E041-98D3-1D604BD40F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B03A4F-908D-4C57-A3F1-AB385B2C9A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>
          <a:xfrm>
            <a:off x="10935584" y="0"/>
            <a:ext cx="125641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3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20" y="1714575"/>
            <a:ext cx="2380958" cy="3899250"/>
          </a:xfr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462" y="686572"/>
            <a:ext cx="441608" cy="548640"/>
          </a:xfrm>
          <a:prstGeom prst="rect">
            <a:avLst/>
          </a:prstGeom>
        </p:spPr>
      </p:pic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B524402D-B165-B142-8D8A-44B028C6B2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135087" y="1714500"/>
            <a:ext cx="8517012" cy="3921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3BE342-3836-3341-81C8-862F68AC2129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831B93-8F7A-0146-B29B-2866B87DE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868332-B306-E041-98D3-1D604BD40FF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AC85A5-0B52-4B28-BF7F-F0FBA39A7A84}"/>
              </a:ext>
            </a:extLst>
          </p:cNvPr>
          <p:cNvCxnSpPr/>
          <p:nvPr userDrawn="1"/>
        </p:nvCxnSpPr>
        <p:spPr>
          <a:xfrm>
            <a:off x="2977978" y="1188720"/>
            <a:ext cx="0" cy="4926541"/>
          </a:xfrm>
          <a:prstGeom prst="line">
            <a:avLst/>
          </a:prstGeom>
          <a:ln w="222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1F3E18-465B-438F-9DD0-3E822E6F24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46781" y="0"/>
            <a:ext cx="1188720" cy="1188720"/>
            <a:chOff x="2402304" y="2628900"/>
            <a:chExt cx="1600200" cy="1600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BEF33A-8637-4F18-AEEF-0F244F668D6F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5A6804-6F22-437E-9A75-5F6CBE18DC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BABB2A-048F-4AFD-ABAC-8C6ED2561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>
          <a:xfrm>
            <a:off x="10935584" y="0"/>
            <a:ext cx="125641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4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46ABCC-A007-8646-9C8E-4F96B5CF566B}"/>
              </a:ext>
            </a:extLst>
          </p:cNvPr>
          <p:cNvSpPr/>
          <p:nvPr userDrawn="1"/>
        </p:nvSpPr>
        <p:spPr>
          <a:xfrm>
            <a:off x="0" y="0"/>
            <a:ext cx="11003280" cy="11887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2920" y="1714500"/>
            <a:ext cx="11186160" cy="39242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F6B42A-EE48-BE4A-B573-3F9B7A81661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5C750A-5E80-4447-A8BD-4875565E34F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746781" y="0"/>
            <a:ext cx="1188720" cy="1188720"/>
            <a:chOff x="2402304" y="2628900"/>
            <a:chExt cx="1600200" cy="16002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99321D-FCB0-4E97-8E29-FEDEC7EE9451}"/>
                </a:ext>
              </a:extLst>
            </p:cNvPr>
            <p:cNvSpPr/>
            <p:nvPr userDrawn="1"/>
          </p:nvSpPr>
          <p:spPr>
            <a:xfrm>
              <a:off x="2402304" y="2628900"/>
              <a:ext cx="1600200" cy="1600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C6FBB99-6EF7-4DC7-9BF2-A1E0F5EC0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627" y="3004800"/>
              <a:ext cx="693553" cy="86164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407B26-0D70-4236-9863-431023F71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68"/>
          <a:stretch/>
        </p:blipFill>
        <p:spPr>
          <a:xfrm>
            <a:off x="10935584" y="0"/>
            <a:ext cx="125641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4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253701"/>
            <a:ext cx="9769612" cy="6204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14500"/>
            <a:ext cx="11186160" cy="3897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81185" y="6115261"/>
            <a:ext cx="2743200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D6E361B-DFCA-824D-BA63-ADCED3B419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13DE1-AFF1-EC4C-A399-F187F8B96A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920" y="6115261"/>
            <a:ext cx="5102352" cy="2326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8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2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83" r:id="rId17"/>
    <p:sldLayoutId id="2147483684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</p:sldLayoutIdLst>
  <p:hf hdr="0" ftr="0" dt="0"/>
  <p:txStyles>
    <p:titleStyle>
      <a:lvl1pPr algn="l" defTabSz="914400" rtl="0" eaLnBrk="1" fontAlgn="base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80">
          <p15:clr>
            <a:srgbClr val="F26B43"/>
          </p15:clr>
        </p15:guide>
        <p15:guide id="2" pos="3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5" Type="http://schemas.openxmlformats.org/officeDocument/2006/relationships/image" Target="../media/image40.tiff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3882104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928D-574C-4A46-AC1C-2D34BB5A7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EyeFi</a:t>
            </a:r>
            <a:r>
              <a:rPr lang="en-US" dirty="0"/>
              <a:t>: Fast Human Identification Through Vision and </a:t>
            </a:r>
            <a:r>
              <a:rPr lang="en-US" dirty="0" err="1"/>
              <a:t>WiFi</a:t>
            </a:r>
            <a:r>
              <a:rPr lang="en-US" dirty="0"/>
              <a:t>-based Trajectory Matching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0808E-9E73-4A3A-86BD-5A5319F118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Shiwei Fang*, Tamzeed Islam*, </a:t>
            </a:r>
            <a:r>
              <a:rPr lang="en-US" dirty="0" err="1"/>
              <a:t>Sirajum</a:t>
            </a:r>
            <a:r>
              <a:rPr lang="en-US" dirty="0"/>
              <a:t> Munir^, and Shahriar Nirjon*</a:t>
            </a:r>
          </a:p>
          <a:p>
            <a:r>
              <a:rPr lang="en-US" dirty="0"/>
              <a:t>* University of North Carolina at Chapel Hill</a:t>
            </a:r>
          </a:p>
          <a:p>
            <a:r>
              <a:rPr lang="en-US" dirty="0"/>
              <a:t>^ Bosch Research and Technology Center, Pittsburgh</a:t>
            </a:r>
          </a:p>
        </p:txBody>
      </p:sp>
    </p:spTree>
    <p:extLst>
      <p:ext uri="{BB962C8B-B14F-4D97-AF65-F5344CB8AC3E}">
        <p14:creationId xmlns:p14="http://schemas.microsoft.com/office/powerpoint/2010/main" val="61141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5476B0F-865E-462C-AA56-D886E16368DE}"/>
              </a:ext>
            </a:extLst>
          </p:cNvPr>
          <p:cNvSpPr/>
          <p:nvPr/>
        </p:nvSpPr>
        <p:spPr>
          <a:xfrm>
            <a:off x="2436284" y="3843365"/>
            <a:ext cx="4986861" cy="17547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WiFi</a:t>
            </a:r>
            <a:r>
              <a:rPr lang="en-US" sz="2800" b="1" dirty="0"/>
              <a:t> Pipeline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F5E4A5C-6A7D-46DD-81C0-D476407FD0A9}"/>
              </a:ext>
            </a:extLst>
          </p:cNvPr>
          <p:cNvSpPr/>
          <p:nvPr/>
        </p:nvSpPr>
        <p:spPr>
          <a:xfrm>
            <a:off x="2418223" y="1584965"/>
            <a:ext cx="4986861" cy="183216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Camera Pipeline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86A7F6-AFA6-4907-AFF2-7DF41F9EC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27C926-781D-4694-A8F5-C2F131DE0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EyeFi</a:t>
            </a:r>
            <a:r>
              <a:rPr lang="en-US" dirty="0"/>
              <a:t> – Architecture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1CD97D-FB85-4075-A40B-0E49F29F53E6}"/>
              </a:ext>
            </a:extLst>
          </p:cNvPr>
          <p:cNvSpPr/>
          <p:nvPr/>
        </p:nvSpPr>
        <p:spPr>
          <a:xfrm>
            <a:off x="2611440" y="2189630"/>
            <a:ext cx="2029027" cy="10425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Person Detection, Localization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3B6DBCC-B602-42FE-BF5F-7ACDCC226FA5}"/>
              </a:ext>
            </a:extLst>
          </p:cNvPr>
          <p:cNvSpPr/>
          <p:nvPr/>
        </p:nvSpPr>
        <p:spPr>
          <a:xfrm>
            <a:off x="5218963" y="4020670"/>
            <a:ext cx="2024216" cy="98971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Smoothing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A9D387-7320-4311-8D52-165B1C6733F7}"/>
              </a:ext>
            </a:extLst>
          </p:cNvPr>
          <p:cNvSpPr/>
          <p:nvPr/>
        </p:nvSpPr>
        <p:spPr>
          <a:xfrm>
            <a:off x="2575318" y="4020670"/>
            <a:ext cx="2029027" cy="9897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CSI AoA Estimation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48577BC-8355-4741-A996-09FCA60B61A3}"/>
              </a:ext>
            </a:extLst>
          </p:cNvPr>
          <p:cNvSpPr/>
          <p:nvPr/>
        </p:nvSpPr>
        <p:spPr>
          <a:xfrm>
            <a:off x="7820698" y="2189624"/>
            <a:ext cx="1506333" cy="28424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Trajectory Matching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5313DE7-FB9F-4803-AA1B-4CB84E4F2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24" y="4301591"/>
            <a:ext cx="393625" cy="69124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5D391E-2DAA-488A-86B0-E421DEA62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25250" y="3166944"/>
            <a:ext cx="571510" cy="420893"/>
          </a:xfrm>
          <a:prstGeom prst="rect">
            <a:avLst/>
          </a:prstGeom>
        </p:spPr>
      </p:pic>
      <p:sp>
        <p:nvSpPr>
          <p:cNvPr id="29" name="Up-Down Arrow 13">
            <a:extLst>
              <a:ext uri="{FF2B5EF4-FFF2-40B4-BE49-F238E27FC236}">
                <a16:creationId xmlns:a16="http://schemas.microsoft.com/office/drawing/2014/main" id="{D7530BD4-B7B1-45AB-BC9D-DA1977983CCA}"/>
              </a:ext>
            </a:extLst>
          </p:cNvPr>
          <p:cNvSpPr/>
          <p:nvPr/>
        </p:nvSpPr>
        <p:spPr>
          <a:xfrm rot="12756653">
            <a:off x="670572" y="3613327"/>
            <a:ext cx="288471" cy="662774"/>
          </a:xfrm>
          <a:prstGeom prst="up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E7E10B6-C6C5-4CFF-B838-0F9048DF1B7A}"/>
              </a:ext>
            </a:extLst>
          </p:cNvPr>
          <p:cNvCxnSpPr>
            <a:cxnSpLocks/>
          </p:cNvCxnSpPr>
          <p:nvPr/>
        </p:nvCxnSpPr>
        <p:spPr>
          <a:xfrm>
            <a:off x="1804530" y="2655736"/>
            <a:ext cx="809940" cy="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782F47-7476-4D15-8367-640F4E3234BF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1651463" y="3587837"/>
            <a:ext cx="923855" cy="92769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40CE2A-0983-4097-8026-573ACE6B8D05}"/>
              </a:ext>
            </a:extLst>
          </p:cNvPr>
          <p:cNvCxnSpPr>
            <a:cxnSpLocks/>
            <a:stCxn id="37" idx="3"/>
          </p:cNvCxnSpPr>
          <p:nvPr/>
        </p:nvCxnSpPr>
        <p:spPr>
          <a:xfrm flipV="1">
            <a:off x="7247990" y="2710903"/>
            <a:ext cx="578496" cy="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8691CEC-211C-499B-A4A8-C9B6DD7133B3}"/>
              </a:ext>
            </a:extLst>
          </p:cNvPr>
          <p:cNvCxnSpPr>
            <a:cxnSpLocks/>
            <a:stCxn id="25" idx="3"/>
            <a:endCxn id="24" idx="1"/>
          </p:cNvCxnSpPr>
          <p:nvPr/>
        </p:nvCxnSpPr>
        <p:spPr>
          <a:xfrm flipV="1">
            <a:off x="4604345" y="4515527"/>
            <a:ext cx="614618" cy="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8FFE368-2255-426E-8A95-2053DF72A6BA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7243179" y="4515527"/>
            <a:ext cx="577519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6CF5EE3-BB3C-4369-BFF1-F9645F59B287}"/>
              </a:ext>
            </a:extLst>
          </p:cNvPr>
          <p:cNvCxnSpPr>
            <a:cxnSpLocks/>
            <a:stCxn id="26" idx="3"/>
            <a:endCxn id="36" idx="1"/>
          </p:cNvCxnSpPr>
          <p:nvPr/>
        </p:nvCxnSpPr>
        <p:spPr>
          <a:xfrm>
            <a:off x="9327031" y="3610838"/>
            <a:ext cx="517883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1A34319-E1C6-476D-AF46-5C483614C55F}"/>
              </a:ext>
            </a:extLst>
          </p:cNvPr>
          <p:cNvSpPr/>
          <p:nvPr/>
        </p:nvSpPr>
        <p:spPr>
          <a:xfrm>
            <a:off x="9844914" y="2795905"/>
            <a:ext cx="1879471" cy="162986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Person Identification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9F3F3CB-1633-4A72-B321-6F21A31A3F5D}"/>
              </a:ext>
            </a:extLst>
          </p:cNvPr>
          <p:cNvSpPr/>
          <p:nvPr/>
        </p:nvSpPr>
        <p:spPr>
          <a:xfrm>
            <a:off x="5218963" y="2189624"/>
            <a:ext cx="2029027" cy="10425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AoA Estimation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1E6CF79-44AC-4CB1-A8A6-DC5DF6300124}"/>
              </a:ext>
            </a:extLst>
          </p:cNvPr>
          <p:cNvCxnSpPr>
            <a:cxnSpLocks/>
            <a:stCxn id="23" idx="3"/>
            <a:endCxn id="37" idx="1"/>
          </p:cNvCxnSpPr>
          <p:nvPr/>
        </p:nvCxnSpPr>
        <p:spPr>
          <a:xfrm flipV="1">
            <a:off x="4640467" y="2710904"/>
            <a:ext cx="578496" cy="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1B66B8A-34A3-485D-86D2-BC1185AF6795}"/>
              </a:ext>
            </a:extLst>
          </p:cNvPr>
          <p:cNvSpPr/>
          <p:nvPr/>
        </p:nvSpPr>
        <p:spPr>
          <a:xfrm>
            <a:off x="7368008" y="1244547"/>
            <a:ext cx="574635" cy="574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6AB7E12-678D-4E40-9C36-B6A155DDF852}"/>
              </a:ext>
            </a:extLst>
          </p:cNvPr>
          <p:cNvSpPr/>
          <p:nvPr/>
        </p:nvSpPr>
        <p:spPr>
          <a:xfrm>
            <a:off x="3302513" y="5663507"/>
            <a:ext cx="574635" cy="574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1183431-22DC-47DF-8119-81F09C8ABFC7}"/>
              </a:ext>
            </a:extLst>
          </p:cNvPr>
          <p:cNvSpPr/>
          <p:nvPr/>
        </p:nvSpPr>
        <p:spPr>
          <a:xfrm>
            <a:off x="5943753" y="5663507"/>
            <a:ext cx="574635" cy="574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2104603-915D-44FE-A3A3-3F89C1968CE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0" y="1885606"/>
            <a:ext cx="1188034" cy="1230881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40B9976C-34E9-4447-8106-E024414BE89D}"/>
              </a:ext>
            </a:extLst>
          </p:cNvPr>
          <p:cNvSpPr/>
          <p:nvPr/>
        </p:nvSpPr>
        <p:spPr>
          <a:xfrm>
            <a:off x="8286546" y="5127093"/>
            <a:ext cx="574635" cy="574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687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4C83CB-BA31-48E8-AA16-BB33991CE8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4CE7C-6FFC-42B9-B864-DBFF0E13024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1714500"/>
            <a:ext cx="6355080" cy="39242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Bosch </a:t>
            </a:r>
            <a:r>
              <a:rPr lang="en-US" dirty="0" err="1"/>
              <a:t>Flexidome</a:t>
            </a:r>
            <a:r>
              <a:rPr lang="en-US" dirty="0"/>
              <a:t> IP Panoramic 7000 provides human detection and location in (</a:t>
            </a:r>
            <a:r>
              <a:rPr lang="en-US" dirty="0" err="1"/>
              <a:t>x,y</a:t>
            </a:r>
            <a:r>
              <a:rPr lang="en-US" dirty="0"/>
              <a:t>) coordinates.</a:t>
            </a:r>
          </a:p>
          <a:p>
            <a:r>
              <a:rPr lang="en-US" dirty="0"/>
              <a:t>The coordinates are where the person’s foot are (yellow dot in the image).</a:t>
            </a:r>
          </a:p>
          <a:p>
            <a:r>
              <a:rPr lang="en-US" dirty="0"/>
              <a:t>The (</a:t>
            </a:r>
            <a:r>
              <a:rPr lang="en-US" dirty="0" err="1"/>
              <a:t>x,y</a:t>
            </a:r>
            <a:r>
              <a:rPr lang="en-US" dirty="0"/>
              <a:t>) coordinates can be converted into </a:t>
            </a:r>
            <a:r>
              <a:rPr lang="en-US" dirty="0" err="1"/>
              <a:t>AoA</a:t>
            </a:r>
            <a:r>
              <a:rPr lang="en-US" dirty="0"/>
              <a:t> of high accuracy.</a:t>
            </a:r>
          </a:p>
          <a:p>
            <a:r>
              <a:rPr lang="en-US" dirty="0"/>
              <a:t>We use </a:t>
            </a:r>
            <a:r>
              <a:rPr lang="en-US" dirty="0" err="1"/>
              <a:t>AoA</a:t>
            </a:r>
            <a:r>
              <a:rPr lang="en-US" dirty="0"/>
              <a:t> provided by camera as ground truth.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056FF3-523D-41A1-99A6-BC6D3C5FB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Camera </a:t>
            </a:r>
            <a:r>
              <a:rPr lang="en-US" dirty="0" err="1"/>
              <a:t>AoA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ACB055-D878-46D3-AF90-EC9D8240E7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51"/>
          <a:stretch/>
        </p:blipFill>
        <p:spPr>
          <a:xfrm>
            <a:off x="7113722" y="1394124"/>
            <a:ext cx="4765727" cy="45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44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6887A6-BBC3-40FB-87E1-B4863ADF7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537D2-E074-4472-8F0C-B01A5B1C1D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Neural network for fast estimation.</a:t>
            </a:r>
          </a:p>
          <a:p>
            <a:pPr lvl="1"/>
            <a:r>
              <a:rPr lang="en-US" dirty="0"/>
              <a:t>Use Channel State Information (CSI) as input.</a:t>
            </a:r>
          </a:p>
          <a:p>
            <a:r>
              <a:rPr lang="en-US" dirty="0"/>
              <a:t>Teacher-student model.</a:t>
            </a:r>
          </a:p>
          <a:p>
            <a:pPr lvl="1"/>
            <a:r>
              <a:rPr lang="en-US" dirty="0"/>
              <a:t>SpotFi</a:t>
            </a:r>
            <a:r>
              <a:rPr lang="en-US" baseline="30000" dirty="0"/>
              <a:t>1</a:t>
            </a:r>
            <a:r>
              <a:rPr lang="en-US" dirty="0"/>
              <a:t> as soft labels.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5FAF4F-2E11-455C-909B-AE839FCD0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AoA</a:t>
            </a:r>
            <a:r>
              <a:rPr lang="en-US" dirty="0"/>
              <a:t> Estimation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23111-2EE3-484B-87B6-01ADF537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02" y="3544342"/>
            <a:ext cx="6233511" cy="2655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83D239-3E13-46F9-B30B-048547034014}"/>
              </a:ext>
            </a:extLst>
          </p:cNvPr>
          <p:cNvSpPr txBox="1"/>
          <p:nvPr/>
        </p:nvSpPr>
        <p:spPr>
          <a:xfrm>
            <a:off x="7132413" y="4726030"/>
            <a:ext cx="4652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network is forced to learn multi-paths.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Generalizes to unseen environment.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24FE1C-357A-41D1-84E5-2C2A49C79E29}"/>
              </a:ext>
            </a:extLst>
          </p:cNvPr>
          <p:cNvSpPr txBox="1"/>
          <p:nvPr/>
        </p:nvSpPr>
        <p:spPr>
          <a:xfrm>
            <a:off x="7132413" y="3828081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 </a:t>
            </a:r>
            <a:r>
              <a:rPr lang="en-US" dirty="0" err="1"/>
              <a:t>AoA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BF9BF7-9842-4347-AD0F-4C71D94322D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532" y="1219201"/>
            <a:ext cx="1662215" cy="17221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BD7E03-28EC-481D-9389-CF6C7D5F7779}"/>
              </a:ext>
            </a:extLst>
          </p:cNvPr>
          <p:cNvSpPr txBox="1"/>
          <p:nvPr/>
        </p:nvSpPr>
        <p:spPr>
          <a:xfrm>
            <a:off x="544858" y="6301154"/>
            <a:ext cx="1002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Kotaru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Manikanta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Spotfi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Decimeter level localization using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2015 ACM Conference on Special Interest Group on Data Communication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C76B1-6E44-49F6-80B8-E1FD03C76908}"/>
              </a:ext>
            </a:extLst>
          </p:cNvPr>
          <p:cNvSpPr txBox="1"/>
          <p:nvPr/>
        </p:nvSpPr>
        <p:spPr>
          <a:xfrm>
            <a:off x="8400774" y="1170254"/>
            <a:ext cx="2115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CSI contains how signals propagates which can be used to estimate the </a:t>
            </a:r>
            <a:r>
              <a:rPr lang="en-US" sz="1400" dirty="0" err="1"/>
              <a:t>AoA</a:t>
            </a:r>
            <a:r>
              <a:rPr lang="en-US" sz="1400" dirty="0"/>
              <a:t> based on difference of </a:t>
            </a:r>
            <a:r>
              <a:rPr lang="en-US" sz="1400" dirty="0" err="1"/>
              <a:t>WiFi</a:t>
            </a:r>
            <a:r>
              <a:rPr lang="en-US" sz="1400" dirty="0"/>
              <a:t> signals across 3 antennas.</a:t>
            </a:r>
          </a:p>
        </p:txBody>
      </p:sp>
    </p:spTree>
    <p:extLst>
      <p:ext uri="{BB962C8B-B14F-4D97-AF65-F5344CB8AC3E}">
        <p14:creationId xmlns:p14="http://schemas.microsoft.com/office/powerpoint/2010/main" val="101450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19AD0A-560B-446D-9219-BB2E64459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98E27-B804-4B00-8353-ABF38590594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Causes for noise in </a:t>
            </a:r>
            <a:r>
              <a:rPr lang="en-US" dirty="0" err="1"/>
              <a:t>AoA</a:t>
            </a:r>
            <a:r>
              <a:rPr lang="en-US" dirty="0"/>
              <a:t> estimation:</a:t>
            </a:r>
          </a:p>
          <a:p>
            <a:pPr lvl="1"/>
            <a:r>
              <a:rPr lang="en-US" dirty="0"/>
              <a:t>Data collection noise</a:t>
            </a:r>
          </a:p>
          <a:p>
            <a:pPr lvl="1"/>
            <a:r>
              <a:rPr lang="en-US" dirty="0"/>
              <a:t>Estimation noise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14957A-390D-449C-A7E3-59BA0332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</a:t>
            </a:r>
            <a:r>
              <a:rPr lang="en-US" dirty="0" err="1"/>
              <a:t>AoAs</a:t>
            </a:r>
            <a:r>
              <a:rPr lang="en-US" dirty="0"/>
              <a:t> are Noisy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65CF3F-13B2-410E-860F-B9F7D74CC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586" y="3429000"/>
            <a:ext cx="9762011" cy="305019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707B4B-F6DC-4F56-9047-829C2B77E4D4}"/>
              </a:ext>
            </a:extLst>
          </p:cNvPr>
          <p:cNvCxnSpPr>
            <a:cxnSpLocks/>
          </p:cNvCxnSpPr>
          <p:nvPr/>
        </p:nvCxnSpPr>
        <p:spPr>
          <a:xfrm>
            <a:off x="8892062" y="3178693"/>
            <a:ext cx="11307" cy="6945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437EA8-2D24-47DA-B9B7-CFAE5D5EB553}"/>
              </a:ext>
            </a:extLst>
          </p:cNvPr>
          <p:cNvCxnSpPr>
            <a:cxnSpLocks/>
          </p:cNvCxnSpPr>
          <p:nvPr/>
        </p:nvCxnSpPr>
        <p:spPr>
          <a:xfrm>
            <a:off x="9153271" y="3178693"/>
            <a:ext cx="356489" cy="20029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DB359B1-6D08-4E35-B11D-D95A2C2027B2}"/>
              </a:ext>
            </a:extLst>
          </p:cNvPr>
          <p:cNvCxnSpPr>
            <a:cxnSpLocks/>
          </p:cNvCxnSpPr>
          <p:nvPr/>
        </p:nvCxnSpPr>
        <p:spPr>
          <a:xfrm flipH="1">
            <a:off x="10353767" y="3576691"/>
            <a:ext cx="496986" cy="792109"/>
          </a:xfrm>
          <a:prstGeom prst="straightConnector1">
            <a:avLst/>
          </a:prstGeom>
          <a:ln w="76200">
            <a:solidFill>
              <a:srgbClr val="1801E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E1A48D-2508-4FEA-9814-4BB6D5914E31}"/>
              </a:ext>
            </a:extLst>
          </p:cNvPr>
          <p:cNvCxnSpPr>
            <a:cxnSpLocks/>
          </p:cNvCxnSpPr>
          <p:nvPr/>
        </p:nvCxnSpPr>
        <p:spPr>
          <a:xfrm flipH="1">
            <a:off x="10103865" y="3629234"/>
            <a:ext cx="899415" cy="1582900"/>
          </a:xfrm>
          <a:prstGeom prst="straightConnector1">
            <a:avLst/>
          </a:prstGeom>
          <a:ln w="76200">
            <a:solidFill>
              <a:srgbClr val="1801E1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838D941-16A9-4B70-96FE-28DA6268C9E2}"/>
              </a:ext>
            </a:extLst>
          </p:cNvPr>
          <p:cNvSpPr txBox="1"/>
          <p:nvPr/>
        </p:nvSpPr>
        <p:spPr>
          <a:xfrm>
            <a:off x="7580600" y="2809361"/>
            <a:ext cx="269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 </a:t>
            </a:r>
            <a:r>
              <a:rPr lang="en-US" dirty="0" err="1"/>
              <a:t>AoA</a:t>
            </a:r>
            <a:r>
              <a:rPr lang="en-US" dirty="0"/>
              <a:t> Ground Truth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76A4BA-E6F4-425D-965F-6D025AE83CDA}"/>
              </a:ext>
            </a:extLst>
          </p:cNvPr>
          <p:cNvSpPr txBox="1"/>
          <p:nvPr/>
        </p:nvSpPr>
        <p:spPr>
          <a:xfrm>
            <a:off x="9848785" y="3207359"/>
            <a:ext cx="2112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WiFi</a:t>
            </a:r>
            <a:r>
              <a:rPr lang="en-US" dirty="0"/>
              <a:t> </a:t>
            </a:r>
            <a:r>
              <a:rPr lang="en-US" dirty="0" err="1"/>
              <a:t>AoA</a:t>
            </a:r>
            <a:r>
              <a:rPr lang="en-US" dirty="0"/>
              <a:t> Estimation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A433E8-F386-48BF-BF06-DDCC881A39FA}"/>
              </a:ext>
            </a:extLst>
          </p:cNvPr>
          <p:cNvSpPr txBox="1"/>
          <p:nvPr/>
        </p:nvSpPr>
        <p:spPr>
          <a:xfrm>
            <a:off x="119298" y="4154687"/>
            <a:ext cx="1344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Estimation </a:t>
            </a:r>
          </a:p>
          <a:p>
            <a:r>
              <a:rPr lang="en-US" dirty="0"/>
              <a:t>From </a:t>
            </a:r>
            <a:r>
              <a:rPr lang="en-US" dirty="0" err="1"/>
              <a:t>SpotFi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C21E64-2B8F-4F6A-9778-FCC5A398B36F}"/>
              </a:ext>
            </a:extLst>
          </p:cNvPr>
          <p:cNvSpPr txBox="1"/>
          <p:nvPr/>
        </p:nvSpPr>
        <p:spPr>
          <a:xfrm>
            <a:off x="119298" y="5212134"/>
            <a:ext cx="1325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Estimation </a:t>
            </a:r>
          </a:p>
          <a:p>
            <a:r>
              <a:rPr lang="en-US" dirty="0"/>
              <a:t>From NN</a:t>
            </a:r>
          </a:p>
        </p:txBody>
      </p:sp>
    </p:spTree>
    <p:extLst>
      <p:ext uri="{BB962C8B-B14F-4D97-AF65-F5344CB8AC3E}">
        <p14:creationId xmlns:p14="http://schemas.microsoft.com/office/powerpoint/2010/main" val="40566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215DA-8DC5-43E6-8CF2-57DE87138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BF0661-7080-44CB-BF82-CEB324DD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AoA</a:t>
            </a:r>
            <a:r>
              <a:rPr lang="en-US" dirty="0"/>
              <a:t> Smoothing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EB8EEC6-E6E0-464D-A159-1B81A2CD45D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Standard smoothing algorithms do not work (i.e. moving average).</a:t>
                </a:r>
              </a:p>
              <a:p>
                <a:r>
                  <a:rPr lang="en-US" dirty="0"/>
                  <a:t>We propose variance based smoothing.</a:t>
                </a:r>
              </a:p>
              <a:p>
                <a:r>
                  <a:rPr lang="en-US" dirty="0"/>
                  <a:t>Define a smoothing window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data points, and calculate the variance of the smoothing window with and without the targeted smoothing data point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EB8EEC6-E6E0-464D-A159-1B81A2CD4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144" t="-3106" r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43BD7637-376B-474A-B915-38D910547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269" y="4170174"/>
            <a:ext cx="3265461" cy="101635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B280D87-D254-4DA9-A019-2055355F2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929" y="5186532"/>
            <a:ext cx="3960141" cy="116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2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215DA-8DC5-43E6-8CF2-57DE87138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BF0661-7080-44CB-BF82-CEB324DD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AoA</a:t>
            </a:r>
            <a:r>
              <a:rPr lang="en-US" dirty="0"/>
              <a:t> Smoothing cont.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EB8EEC6-E6E0-464D-A159-1B81A2CD45D0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Then we find the different between the two variances:</a:t>
                </a:r>
              </a:p>
              <a:p>
                <a:endParaRPr lang="en-US" dirty="0"/>
              </a:p>
              <a:p>
                <a:r>
                  <a:rPr lang="en-US" dirty="0"/>
                  <a:t>We replace the targeted smoothing data point with: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Refer to paper about how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𝑏𝑖𝑎𝑠𝑒𝑑</m:t>
                    </m:r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is calculated.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EEB8EEC6-E6E0-464D-A159-1B81A2CD45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144" t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CBECD43-C0F5-41EC-971C-D5908BD4E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35"/>
          <a:stretch/>
        </p:blipFill>
        <p:spPr>
          <a:xfrm>
            <a:off x="5097126" y="2245156"/>
            <a:ext cx="1997748" cy="4649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2F8C7E-80BB-4062-8AE1-3F66B78EC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823" y="3429000"/>
            <a:ext cx="3974354" cy="9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5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4215DA-8DC5-43E6-8CF2-57DE87138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BF0661-7080-44CB-BF82-CEB324DDE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AoA</a:t>
            </a:r>
            <a:r>
              <a:rPr lang="en-US" dirty="0"/>
              <a:t> Smoothing cont.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8EEC6-E6E0-464D-A159-1B81A2CD45D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After our variance-based smoothing, we apply LOWESS to get better results.</a:t>
            </a:r>
          </a:p>
          <a:p>
            <a:r>
              <a:rPr lang="en-US" dirty="0"/>
              <a:t>We show the differences between different smoothing algorithms: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28A77B0-0D8A-417A-8361-D1DD5CC7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972" y="3209585"/>
            <a:ext cx="7164215" cy="33947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01FE8B-6F67-46D6-A7F7-31D62892D242}"/>
              </a:ext>
            </a:extLst>
          </p:cNvPr>
          <p:cNvSpPr/>
          <p:nvPr/>
        </p:nvSpPr>
        <p:spPr>
          <a:xfrm>
            <a:off x="2137972" y="3728720"/>
            <a:ext cx="3805628" cy="122936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5CD58A-E311-4D14-9FA5-EDC73A929C9E}"/>
              </a:ext>
            </a:extLst>
          </p:cNvPr>
          <p:cNvSpPr/>
          <p:nvPr/>
        </p:nvSpPr>
        <p:spPr>
          <a:xfrm>
            <a:off x="2137972" y="4947920"/>
            <a:ext cx="3805628" cy="131064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0C1265-FB37-4DCB-B26E-1B16E0E299BC}"/>
              </a:ext>
            </a:extLst>
          </p:cNvPr>
          <p:cNvSpPr/>
          <p:nvPr/>
        </p:nvSpPr>
        <p:spPr>
          <a:xfrm>
            <a:off x="6051758" y="3728720"/>
            <a:ext cx="3051602" cy="1229360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A6319-7761-487A-B1E7-95A1AF9643C3}"/>
              </a:ext>
            </a:extLst>
          </p:cNvPr>
          <p:cNvSpPr/>
          <p:nvPr/>
        </p:nvSpPr>
        <p:spPr>
          <a:xfrm>
            <a:off x="6051758" y="4988560"/>
            <a:ext cx="3051602" cy="1249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54B9E-ED25-4005-BEF6-AC6306607A3C}"/>
              </a:ext>
            </a:extLst>
          </p:cNvPr>
          <p:cNvSpPr txBox="1"/>
          <p:nvPr/>
        </p:nvSpPr>
        <p:spPr>
          <a:xfrm>
            <a:off x="318063" y="4158734"/>
            <a:ext cx="1711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Moving Average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1DC975-2E4F-4CAF-8300-8CD0B5B01F7A}"/>
              </a:ext>
            </a:extLst>
          </p:cNvPr>
          <p:cNvSpPr txBox="1"/>
          <p:nvPr/>
        </p:nvSpPr>
        <p:spPr>
          <a:xfrm>
            <a:off x="562899" y="5394681"/>
            <a:ext cx="1013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F2DB7E-32E8-435F-9D3C-A9F34F9C9B8B}"/>
              </a:ext>
            </a:extLst>
          </p:cNvPr>
          <p:cNvSpPr txBox="1"/>
          <p:nvPr/>
        </p:nvSpPr>
        <p:spPr>
          <a:xfrm>
            <a:off x="9211518" y="4179053"/>
            <a:ext cx="1680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Variance-based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5E44B9-5E0C-4780-ABAB-4DADE55FE178}"/>
              </a:ext>
            </a:extLst>
          </p:cNvPr>
          <p:cNvSpPr txBox="1"/>
          <p:nvPr/>
        </p:nvSpPr>
        <p:spPr>
          <a:xfrm>
            <a:off x="9180163" y="5259308"/>
            <a:ext cx="2759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Variance-based + LOWESS</a:t>
            </a:r>
          </a:p>
          <a:p>
            <a:r>
              <a:rPr lang="en-US" dirty="0"/>
              <a:t>(Our approach)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799A2-483F-4A70-87F8-58EC2F53FAF8}"/>
              </a:ext>
            </a:extLst>
          </p:cNvPr>
          <p:cNvSpPr txBox="1"/>
          <p:nvPr/>
        </p:nvSpPr>
        <p:spPr>
          <a:xfrm>
            <a:off x="0" y="6505414"/>
            <a:ext cx="519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LOWESS: Locally Weighted Scatterplot Smoothing</a:t>
            </a:r>
          </a:p>
        </p:txBody>
      </p:sp>
    </p:spTree>
    <p:extLst>
      <p:ext uri="{BB962C8B-B14F-4D97-AF65-F5344CB8AC3E}">
        <p14:creationId xmlns:p14="http://schemas.microsoft.com/office/powerpoint/2010/main" val="27904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5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D4ACC-34B5-45CE-B644-5DE48414E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AFCAD-9EBA-4B32-B731-CD05EDABD722}"/>
                  </a:ext>
                </a:extLst>
              </p:cNvPr>
              <p:cNvSpPr>
                <a:spLocks noGrp="1"/>
              </p:cNvSpPr>
              <p:nvPr>
                <p:ph sz="quarter" idx="11"/>
              </p:nvPr>
            </p:nvSpPr>
            <p:spPr/>
            <p:txBody>
              <a:bodyPr/>
              <a:lstStyle/>
              <a:p>
                <a:r>
                  <a:rPr lang="en-US" dirty="0"/>
                  <a:t>Euclidean distance on larger amount of packets.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Using polynomial fitting on smaller amount of packets.</a:t>
                </a:r>
              </a:p>
              <a:p>
                <a:pPr lvl="1"/>
                <a:r>
                  <a:rPr lang="en-US" dirty="0"/>
                  <a:t>Angle may be different but trend is similar.</a:t>
                </a:r>
              </a:p>
              <a:p>
                <a:pPr lvl="1"/>
                <a:r>
                  <a:rPr lang="en-US" dirty="0"/>
                  <a:t>We fit data of matching windows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with: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The estimated y data points are used for calculating the distance.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AFCAD-9EBA-4B32-B731-CD05EDABD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1"/>
              </p:nvPr>
            </p:nvSpPr>
            <p:spPr>
              <a:blipFill>
                <a:blip r:embed="rId2"/>
                <a:stretch>
                  <a:fillRect l="-1144" t="-3106" b="-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BFAB68CA-6BEA-4201-8573-990D7FD5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Trajectory Matching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73169-A525-4240-B10B-3491FEBFD7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238" y="2350818"/>
            <a:ext cx="2743523" cy="8969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F7B84C-005D-4321-B5C4-DB8C4FBD9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433" y="4632783"/>
            <a:ext cx="4071131" cy="4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66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D4ACC-34B5-45CE-B644-5DE48414E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AFCAD-9EBA-4B32-B731-CD05EDABD72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We also use weighted distance for polynomial fitting: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AB68CA-6BEA-4201-8573-990D7FD5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Trajectory Matching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A11AA8-BF10-4A33-B804-975E012FA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169" y="3370157"/>
            <a:ext cx="6147661" cy="3313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FB6769-7E85-48E7-9EA6-D5EF75CDA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219" y="2153048"/>
            <a:ext cx="3041747" cy="8494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7BEBDA-344D-44C9-811F-418675850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035" y="2446018"/>
            <a:ext cx="2343150" cy="4476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2D4FBC-0318-46D2-89D2-D9F0D0F3C756}"/>
              </a:ext>
            </a:extLst>
          </p:cNvPr>
          <p:cNvSpPr txBox="1"/>
          <p:nvPr/>
        </p:nvSpPr>
        <p:spPr>
          <a:xfrm>
            <a:off x="9329980" y="2346689"/>
            <a:ext cx="2783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Absolute rate of change every data point R</a:t>
            </a:r>
            <a:r>
              <a:rPr lang="en-US" baseline="-25000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553689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781C-9563-4FD2-A48E-F53178659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AEE7A0-3457-4CE8-B568-612F9D1CD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FD48B-6C91-45CC-8658-577D7303AF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239732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F6C8C7-E6B6-4342-8785-0D8EC94DC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BFB9-5082-4CCD-8D85-1DF2B6EF247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How to enable reliable long-term person identification despite of appearance changes?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1E244C-290C-4ADD-9A50-3C53A8F2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D7CE6-2AA5-44E1-A349-E1C663973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13" y="3193947"/>
            <a:ext cx="993024" cy="2317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459FD6-A3EA-4DD6-86F8-0FB8F6B3B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063" y="3193947"/>
            <a:ext cx="994611" cy="2317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E3B1BF-81C8-4384-B88E-5744D7080543}"/>
              </a:ext>
            </a:extLst>
          </p:cNvPr>
          <p:cNvSpPr txBox="1"/>
          <p:nvPr/>
        </p:nvSpPr>
        <p:spPr>
          <a:xfrm>
            <a:off x="3098502" y="5582724"/>
            <a:ext cx="1805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Appearance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EEF41F-832A-4A79-9EBB-94E8BBD05798}"/>
              </a:ext>
            </a:extLst>
          </p:cNvPr>
          <p:cNvSpPr txBox="1"/>
          <p:nvPr/>
        </p:nvSpPr>
        <p:spPr>
          <a:xfrm>
            <a:off x="6418884" y="5582724"/>
            <a:ext cx="206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August Appearance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959D7D-1996-41A0-8400-579B96FC6D43}"/>
              </a:ext>
            </a:extLst>
          </p:cNvPr>
          <p:cNvSpPr txBox="1"/>
          <p:nvPr/>
        </p:nvSpPr>
        <p:spPr>
          <a:xfrm>
            <a:off x="4913882" y="2655074"/>
            <a:ext cx="147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Person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501CE97-E64A-450A-964E-9107394076E3}"/>
              </a:ext>
            </a:extLst>
          </p:cNvPr>
          <p:cNvCxnSpPr/>
          <p:nvPr/>
        </p:nvCxnSpPr>
        <p:spPr>
          <a:xfrm flipH="1">
            <a:off x="4587499" y="3099660"/>
            <a:ext cx="976393" cy="49594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E131A0-AAE8-4D67-9DD1-7046AFF492D0}"/>
              </a:ext>
            </a:extLst>
          </p:cNvPr>
          <p:cNvCxnSpPr>
            <a:cxnSpLocks/>
          </p:cNvCxnSpPr>
          <p:nvPr/>
        </p:nvCxnSpPr>
        <p:spPr>
          <a:xfrm>
            <a:off x="5744708" y="3096128"/>
            <a:ext cx="849822" cy="4994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D0BB5234-6D75-4CBC-BE2A-88047E80F25F}"/>
              </a:ext>
            </a:extLst>
          </p:cNvPr>
          <p:cNvSpPr txBox="1"/>
          <p:nvPr/>
        </p:nvSpPr>
        <p:spPr>
          <a:xfrm>
            <a:off x="3650256" y="5978580"/>
            <a:ext cx="418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we identify him as the same person?</a:t>
            </a:r>
          </a:p>
        </p:txBody>
      </p:sp>
    </p:spTree>
    <p:extLst>
      <p:ext uri="{BB962C8B-B14F-4D97-AF65-F5344CB8AC3E}">
        <p14:creationId xmlns:p14="http://schemas.microsoft.com/office/powerpoint/2010/main" val="3733007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41007-9D47-40B5-9997-D850D1D6D4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AFB67A-6046-4A03-9453-123175FA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0AF36-2B0B-4183-891F-37047631B757}"/>
              </a:ext>
            </a:extLst>
          </p:cNvPr>
          <p:cNvSpPr txBox="1"/>
          <p:nvPr/>
        </p:nvSpPr>
        <p:spPr>
          <a:xfrm>
            <a:off x="1184643" y="5607429"/>
            <a:ext cx="185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Pixel 2 XL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EEDF2B-5974-4F3E-A33F-19500B88EB25}"/>
              </a:ext>
            </a:extLst>
          </p:cNvPr>
          <p:cNvSpPr txBox="1"/>
          <p:nvPr/>
        </p:nvSpPr>
        <p:spPr>
          <a:xfrm>
            <a:off x="4928043" y="5468930"/>
            <a:ext cx="20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Intel NUC with Intel 5300 </a:t>
            </a:r>
            <a:r>
              <a:rPr lang="en-US" dirty="0" err="1"/>
              <a:t>WiFi</a:t>
            </a:r>
            <a:r>
              <a:rPr lang="en-US" dirty="0"/>
              <a:t> card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15442C-20E6-4AE9-A2E9-9A6D444CAB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034" y="1821970"/>
            <a:ext cx="1940708" cy="3117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EBF6DA-8ABA-409A-B621-0962068967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3" r="16815"/>
          <a:stretch/>
        </p:blipFill>
        <p:spPr>
          <a:xfrm>
            <a:off x="774487" y="1821970"/>
            <a:ext cx="2672936" cy="32140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05DD83-1DAD-4BD1-B883-FCDD76244C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878" r="17023"/>
          <a:stretch/>
        </p:blipFill>
        <p:spPr>
          <a:xfrm>
            <a:off x="8361335" y="1976735"/>
            <a:ext cx="2672936" cy="30358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52A5AE9-1ABF-4870-AA99-2E4244184276}"/>
              </a:ext>
            </a:extLst>
          </p:cNvPr>
          <p:cNvSpPr txBox="1"/>
          <p:nvPr/>
        </p:nvSpPr>
        <p:spPr>
          <a:xfrm>
            <a:off x="8668458" y="5468929"/>
            <a:ext cx="205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Bosch </a:t>
            </a:r>
            <a:r>
              <a:rPr lang="en-US" dirty="0" err="1"/>
              <a:t>Flexidome</a:t>
            </a:r>
            <a:r>
              <a:rPr lang="en-US" dirty="0"/>
              <a:t> IP Panoramic 7000</a:t>
            </a:r>
          </a:p>
        </p:txBody>
      </p:sp>
    </p:spTree>
    <p:extLst>
      <p:ext uri="{BB962C8B-B14F-4D97-AF65-F5344CB8AC3E}">
        <p14:creationId xmlns:p14="http://schemas.microsoft.com/office/powerpoint/2010/main" val="235668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141007-9D47-40B5-9997-D850D1D6D4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AFB68-3815-43B0-A970-0F7506C7029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1714500"/>
            <a:ext cx="7873914" cy="39242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Different number of people (1,2,3,5,10) in the scene. </a:t>
            </a:r>
          </a:p>
          <a:p>
            <a:pPr lvl="1"/>
            <a:r>
              <a:rPr lang="en-US" dirty="0"/>
              <a:t>Only one person holding the phone.</a:t>
            </a:r>
          </a:p>
          <a:p>
            <a:r>
              <a:rPr lang="en-US" dirty="0"/>
              <a:t>Pixel 2 XL smartphone as AP, Intel 5300 </a:t>
            </a:r>
            <a:r>
              <a:rPr lang="en-US" dirty="0" err="1"/>
              <a:t>WiFi</a:t>
            </a:r>
            <a:r>
              <a:rPr lang="en-US" dirty="0"/>
              <a:t> chip as client.</a:t>
            </a:r>
          </a:p>
          <a:p>
            <a:pPr lvl="1"/>
            <a:r>
              <a:rPr lang="en-US" dirty="0"/>
              <a:t>~ 20-25 </a:t>
            </a:r>
            <a:r>
              <a:rPr lang="en-US" dirty="0" err="1"/>
              <a:t>WiFi</a:t>
            </a:r>
            <a:r>
              <a:rPr lang="en-US" dirty="0"/>
              <a:t> packets per seconds.</a:t>
            </a:r>
          </a:p>
          <a:p>
            <a:r>
              <a:rPr lang="en-US" dirty="0"/>
              <a:t>Two different areas for different RF characteristics.</a:t>
            </a:r>
          </a:p>
          <a:p>
            <a:r>
              <a:rPr lang="en-US" dirty="0"/>
              <a:t>Dataset available!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AFB67A-6046-4A03-9453-123175FA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6AC95D-665F-4A44-8C5D-86E90992D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59"/>
          <a:stretch/>
        </p:blipFill>
        <p:spPr>
          <a:xfrm>
            <a:off x="8462033" y="1248175"/>
            <a:ext cx="2526265" cy="2759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4C80A3-BDA7-43C4-AE6C-0208CF102E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59"/>
          <a:stretch/>
        </p:blipFill>
        <p:spPr>
          <a:xfrm>
            <a:off x="8462032" y="4007997"/>
            <a:ext cx="2526265" cy="27598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3C6B26D-FADB-6E46-8AF1-7773AFC1BB15}"/>
              </a:ext>
            </a:extLst>
          </p:cNvPr>
          <p:cNvSpPr txBox="1"/>
          <p:nvPr/>
        </p:nvSpPr>
        <p:spPr>
          <a:xfrm>
            <a:off x="2248678" y="5500031"/>
            <a:ext cx="5318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https://zenodo.org/record/3882104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6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C4BB7-2958-46E2-AA3D-76869790F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1FC5D7-A1E8-4804-ABF2-629F5C592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30383-9128-43B9-B436-B39ED15639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72177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D626ED-AF3F-4988-B267-FE5CA0D524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16325-B817-4AEE-9D58-71AB3EE370B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Evaluate performance of neural network </a:t>
            </a:r>
            <a:r>
              <a:rPr lang="en-US" dirty="0" err="1"/>
              <a:t>AoA</a:t>
            </a:r>
            <a:r>
              <a:rPr lang="en-US" dirty="0"/>
              <a:t> estimation.</a:t>
            </a:r>
          </a:p>
          <a:p>
            <a:r>
              <a:rPr lang="en-US" dirty="0"/>
              <a:t>Evaluate performance of smoothing techniques.</a:t>
            </a:r>
          </a:p>
          <a:p>
            <a:r>
              <a:rPr lang="en-US" dirty="0"/>
              <a:t>Evaluate identification accuracy with different number of people.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342B93-BB6C-493A-8975-C1BA3845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1142935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7BB79-B2E8-4D5D-BDE8-05F7F871B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1790-3B8E-4DB3-BA4D-2E8ADC1E3FA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Evaluate the accuracy of </a:t>
            </a:r>
            <a:r>
              <a:rPr lang="en-US" dirty="0" err="1"/>
              <a:t>AoA</a:t>
            </a:r>
            <a:r>
              <a:rPr lang="en-US" dirty="0"/>
              <a:t> estimation. </a:t>
            </a:r>
          </a:p>
          <a:p>
            <a:r>
              <a:rPr lang="en-US" dirty="0" err="1"/>
              <a:t>EyeFi</a:t>
            </a:r>
            <a:r>
              <a:rPr lang="en-US" dirty="0"/>
              <a:t> (</a:t>
            </a:r>
            <a:r>
              <a:rPr lang="en-US" dirty="0" err="1"/>
              <a:t>SpotFi</a:t>
            </a:r>
            <a:r>
              <a:rPr lang="en-US" dirty="0"/>
              <a:t> + camera neural network) achieves minimal Mean and Median </a:t>
            </a:r>
            <a:r>
              <a:rPr lang="en-US" dirty="0" err="1"/>
              <a:t>AoA</a:t>
            </a:r>
            <a:r>
              <a:rPr lang="en-US" dirty="0"/>
              <a:t> errors.</a:t>
            </a:r>
          </a:p>
          <a:p>
            <a:r>
              <a:rPr lang="en-US" dirty="0"/>
              <a:t>Neural network </a:t>
            </a:r>
            <a:r>
              <a:rPr lang="en-US"/>
              <a:t>also provides </a:t>
            </a:r>
            <a:r>
              <a:rPr lang="en-US" dirty="0"/>
              <a:t>over 3800x speed up over </a:t>
            </a:r>
            <a:r>
              <a:rPr lang="en-US" dirty="0" err="1"/>
              <a:t>SpotFi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E8D9E5-AFD7-4A40-914F-4CCCC136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9160273" cy="620404"/>
          </a:xfrm>
        </p:spPr>
        <p:txBody>
          <a:bodyPr/>
          <a:lstStyle/>
          <a:p>
            <a:r>
              <a:rPr lang="en-US" dirty="0"/>
              <a:t>Results – Neural Network </a:t>
            </a:r>
            <a:r>
              <a:rPr lang="en-US" dirty="0" err="1"/>
              <a:t>AoA</a:t>
            </a:r>
            <a:r>
              <a:rPr lang="en-US" dirty="0"/>
              <a:t> Estimation Accuracy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1F3A5-1D02-4D43-A6BA-5FA5D73B9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3981449"/>
            <a:ext cx="6496050" cy="165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175564-1DEA-4337-A6DF-DF995752413B}"/>
              </a:ext>
            </a:extLst>
          </p:cNvPr>
          <p:cNvSpPr/>
          <p:nvPr/>
        </p:nvSpPr>
        <p:spPr>
          <a:xfrm>
            <a:off x="5036949" y="5287505"/>
            <a:ext cx="2107770" cy="278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12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C7BB79-B2E8-4D5D-BDE8-05F7F871B2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61790-3B8E-4DB3-BA4D-2E8ADC1E3FA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 with only data from Lab area.</a:t>
            </a:r>
          </a:p>
          <a:p>
            <a:r>
              <a:rPr lang="en-US" dirty="0"/>
              <a:t>Test with data from both Lab and Kitchen area.</a:t>
            </a:r>
          </a:p>
          <a:p>
            <a:r>
              <a:rPr lang="en-US" dirty="0" err="1"/>
              <a:t>EyeFi</a:t>
            </a:r>
            <a:r>
              <a:rPr lang="en-US" dirty="0"/>
              <a:t> (</a:t>
            </a:r>
            <a:r>
              <a:rPr lang="en-US" dirty="0" err="1"/>
              <a:t>SpotFi</a:t>
            </a:r>
            <a:r>
              <a:rPr lang="en-US" dirty="0"/>
              <a:t> + camera neural network) generalizes to unseen environment.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E8D9E5-AFD7-4A40-914F-4CCCC136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253701"/>
            <a:ext cx="9214517" cy="620404"/>
          </a:xfrm>
        </p:spPr>
        <p:txBody>
          <a:bodyPr/>
          <a:lstStyle/>
          <a:p>
            <a:r>
              <a:rPr lang="en-US" dirty="0"/>
              <a:t>Results – Neural Network </a:t>
            </a:r>
            <a:r>
              <a:rPr lang="en-US" dirty="0" err="1"/>
              <a:t>AoA</a:t>
            </a:r>
            <a:r>
              <a:rPr lang="en-US" dirty="0"/>
              <a:t> Estimation Generalizability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1F3A5-1D02-4D43-A6BA-5FA5D73B9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4101054"/>
            <a:ext cx="6496050" cy="165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005AF30-E2A1-487D-8BB5-9C7C615E8F0F}"/>
              </a:ext>
            </a:extLst>
          </p:cNvPr>
          <p:cNvSpPr/>
          <p:nvPr/>
        </p:nvSpPr>
        <p:spPr>
          <a:xfrm>
            <a:off x="7136969" y="5419632"/>
            <a:ext cx="2107770" cy="2789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891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35832E-AB3C-449B-B843-9ABDBA6AA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B3661-DB20-42F1-9A02-E37D476E24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Our variance based smoothing with LOWESS achieves the best performance in terms of Mean and Median </a:t>
            </a:r>
            <a:r>
              <a:rPr lang="en-US" dirty="0" err="1"/>
              <a:t>AoA</a:t>
            </a:r>
            <a:r>
              <a:rPr lang="en-US" dirty="0"/>
              <a:t> errors.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887B40-F7FA-4CD2-9701-4CF404920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Smoothing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3E513-86EF-491E-892A-F9CFFE380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24" y="3543851"/>
            <a:ext cx="5943761" cy="11673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4FB98C-B54C-47E6-A941-A3673A240B26}"/>
              </a:ext>
            </a:extLst>
          </p:cNvPr>
          <p:cNvSpPr/>
          <p:nvPr/>
        </p:nvSpPr>
        <p:spPr>
          <a:xfrm>
            <a:off x="6296023" y="3616062"/>
            <a:ext cx="1422133" cy="10256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02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FCD321-FC2C-4248-ADF3-4EDBD2A95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E82FDE-7277-4788-9BBC-E2FBFE0B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Identification Accuracy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F5CDC17-3B64-46AD-9C5B-EF50DE7E5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18"/>
          <a:stretch/>
        </p:blipFill>
        <p:spPr>
          <a:xfrm>
            <a:off x="6096000" y="4006595"/>
            <a:ext cx="5495568" cy="192220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95E45D-C786-47D6-8FE5-4531E6D2B9D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We evaluate the identification accuracy with different crowd size (2,3,5,10) and number of transmitted </a:t>
            </a:r>
            <a:r>
              <a:rPr lang="en-US" dirty="0" err="1"/>
              <a:t>WiFi</a:t>
            </a:r>
            <a:r>
              <a:rPr lang="en-US" dirty="0"/>
              <a:t> packets (window size).</a:t>
            </a:r>
          </a:p>
          <a:p>
            <a:r>
              <a:rPr lang="en-US" dirty="0" err="1"/>
              <a:t>EyeFi</a:t>
            </a:r>
            <a:r>
              <a:rPr lang="en-US" dirty="0"/>
              <a:t> (NN + Smooth + Camera) achieves 75% accuracy and performs better than </a:t>
            </a:r>
            <a:r>
              <a:rPr lang="en-US" dirty="0" err="1"/>
              <a:t>SpotFi</a:t>
            </a:r>
            <a:r>
              <a:rPr lang="en-US" dirty="0"/>
              <a:t> (</a:t>
            </a:r>
            <a:r>
              <a:rPr lang="en-US" dirty="0" err="1"/>
              <a:t>SpotFi</a:t>
            </a:r>
            <a:r>
              <a:rPr lang="en-US" dirty="0"/>
              <a:t> + Camera). 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96C9E8E5-6242-442A-A1AF-04B07E631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849"/>
          <a:stretch/>
        </p:blipFill>
        <p:spPr>
          <a:xfrm>
            <a:off x="600432" y="3921466"/>
            <a:ext cx="5495568" cy="200733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45005D-0A84-4376-8C1A-E3CD94F6691B}"/>
              </a:ext>
            </a:extLst>
          </p:cNvPr>
          <p:cNvCxnSpPr/>
          <p:nvPr/>
        </p:nvCxnSpPr>
        <p:spPr>
          <a:xfrm flipV="1">
            <a:off x="1320800" y="5537200"/>
            <a:ext cx="0" cy="3915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A2704B-AA78-432E-947B-67B40D52C7C0}"/>
              </a:ext>
            </a:extLst>
          </p:cNvPr>
          <p:cNvCxnSpPr/>
          <p:nvPr/>
        </p:nvCxnSpPr>
        <p:spPr>
          <a:xfrm flipV="1">
            <a:off x="3992880" y="5537200"/>
            <a:ext cx="0" cy="3915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A945CD8-19D4-4CE0-83F5-5ABD450CF8DA}"/>
              </a:ext>
            </a:extLst>
          </p:cNvPr>
          <p:cNvCxnSpPr/>
          <p:nvPr/>
        </p:nvCxnSpPr>
        <p:spPr>
          <a:xfrm flipV="1">
            <a:off x="6827520" y="5537200"/>
            <a:ext cx="0" cy="3915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B62EC0-C166-4053-AB59-4701F5807B37}"/>
              </a:ext>
            </a:extLst>
          </p:cNvPr>
          <p:cNvCxnSpPr/>
          <p:nvPr/>
        </p:nvCxnSpPr>
        <p:spPr>
          <a:xfrm flipV="1">
            <a:off x="9489440" y="5537200"/>
            <a:ext cx="0" cy="39159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902B14B-9C89-4D74-9696-7577E4DB7BE0}"/>
              </a:ext>
            </a:extLst>
          </p:cNvPr>
          <p:cNvSpPr txBox="1"/>
          <p:nvPr/>
        </p:nvSpPr>
        <p:spPr>
          <a:xfrm>
            <a:off x="4130299" y="6347912"/>
            <a:ext cx="321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</a:t>
            </a:r>
            <a:r>
              <a:rPr lang="en-US" dirty="0" err="1"/>
              <a:t>WiFi</a:t>
            </a:r>
            <a:r>
              <a:rPr lang="en-US" dirty="0"/>
              <a:t> packets is roughly 0.05s</a:t>
            </a:r>
          </a:p>
        </p:txBody>
      </p:sp>
    </p:spTree>
    <p:extLst>
      <p:ext uri="{BB962C8B-B14F-4D97-AF65-F5344CB8AC3E}">
        <p14:creationId xmlns:p14="http://schemas.microsoft.com/office/powerpoint/2010/main" val="19788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5BC943-7C2C-4910-A6A0-6819FBC2E2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81BE1-0431-484A-99AD-2A9AB892795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proposed a multi-modal sensing system that fuses </a:t>
            </a:r>
            <a:r>
              <a:rPr lang="en-US" dirty="0" err="1"/>
              <a:t>WiFi</a:t>
            </a:r>
            <a:r>
              <a:rPr lang="en-US" dirty="0"/>
              <a:t> and camera for human sensing, motion trajectory estimation, and long-term identification. </a:t>
            </a:r>
          </a:p>
          <a:p>
            <a:r>
              <a:rPr lang="en-US" dirty="0"/>
              <a:t>We developed a student-teacher based neural network to estimate </a:t>
            </a:r>
            <a:r>
              <a:rPr lang="en-US" dirty="0" err="1"/>
              <a:t>AoA</a:t>
            </a:r>
            <a:r>
              <a:rPr lang="en-US" dirty="0"/>
              <a:t> from CSI values and proposed a novel techniques to smooth the </a:t>
            </a:r>
            <a:r>
              <a:rPr lang="en-US" dirty="0" err="1"/>
              <a:t>WiFi</a:t>
            </a:r>
            <a:r>
              <a:rPr lang="en-US" dirty="0"/>
              <a:t>-based trajectory.</a:t>
            </a:r>
          </a:p>
          <a:p>
            <a:r>
              <a:rPr lang="en-US" dirty="0"/>
              <a:t>Our system provides over 3800x speedup and 75% overall accuracy which is faster and better than </a:t>
            </a:r>
            <a:r>
              <a:rPr lang="en-US" dirty="0" err="1"/>
              <a:t>SpotFi</a:t>
            </a:r>
            <a:r>
              <a:rPr lang="en-US" dirty="0"/>
              <a:t> based approach.</a:t>
            </a:r>
          </a:p>
          <a:p>
            <a:r>
              <a:rPr lang="en-US" dirty="0"/>
              <a:t>We collected real-world dataset and released it for public.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E87ADA-90C6-4A05-8757-FB9B0FFC7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24832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4D35F-FF94-428C-BBC8-5343F39F3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50EB7-23D7-4915-99BD-D55C4761B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9527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0FA99A-B03A-4351-AC4D-8628A1157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60CD6-A8D4-42FD-9436-6611A9FD0D3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Re-identification enables understanding of fine-grained shoppers’ behaviors in retail stores.</a:t>
            </a:r>
          </a:p>
          <a:p>
            <a:pPr lvl="1"/>
            <a:r>
              <a:rPr lang="en-US" dirty="0"/>
              <a:t>Customer retention rate/visit frequency/time spent.</a:t>
            </a:r>
          </a:p>
          <a:p>
            <a:pPr lvl="1"/>
            <a:r>
              <a:rPr lang="en-US" dirty="0"/>
              <a:t>Optimal layout to maximize profit based on behaviors.</a:t>
            </a:r>
          </a:p>
          <a:p>
            <a:pPr lvl="1"/>
            <a:r>
              <a:rPr lang="en-US" dirty="0"/>
              <a:t>Targeted messages to engage with customers.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4DB902-CE13-4A76-BB6D-8F28FDF3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4029360-0151-4811-9DB5-6EDA2E6AF6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509" r="19724"/>
          <a:stretch/>
        </p:blipFill>
        <p:spPr>
          <a:xfrm>
            <a:off x="635431" y="4029639"/>
            <a:ext cx="3747413" cy="1751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E268BC-FE66-4FFC-8427-7B6171131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59" y="4013259"/>
            <a:ext cx="1848081" cy="182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D616CC-AD56-4FA2-9EBE-E9CA017C66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8" y="4030358"/>
            <a:ext cx="3246897" cy="18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12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7CB8-7FB3-4CCF-A746-B89409EAB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42ABA9-046B-4A82-A2D8-0D0C930AEA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824AE-99E9-4FE3-AC59-6AFFB3400E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073646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246E1A-9AF1-4F92-87E4-644B5C24E9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5C6E6-CC89-427B-9E58-DED658C335F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CSI – Channel State Information</a:t>
            </a:r>
          </a:p>
          <a:p>
            <a:pPr lvl="1"/>
            <a:r>
              <a:rPr lang="en-US" dirty="0"/>
              <a:t>known channel properties of a communication link.</a:t>
            </a:r>
          </a:p>
          <a:p>
            <a:pPr lvl="1"/>
            <a:r>
              <a:rPr lang="en-US" dirty="0"/>
              <a:t>Phase and amplitude can be different across multiple paths.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B70A84-46D7-4AD1-976B-B381F199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CSI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B9662-BA23-4844-A050-CE5E056A9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898940" y="3842735"/>
            <a:ext cx="571510" cy="420893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C790BD0E-A734-4778-B26C-5650002FA410}"/>
              </a:ext>
            </a:extLst>
          </p:cNvPr>
          <p:cNvSpPr/>
          <p:nvPr/>
        </p:nvSpPr>
        <p:spPr>
          <a:xfrm rot="10800000">
            <a:off x="1708499" y="4837704"/>
            <a:ext cx="349503" cy="192505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83924E-5A65-44D2-8227-36080F50E455}"/>
              </a:ext>
            </a:extLst>
          </p:cNvPr>
          <p:cNvCxnSpPr>
            <a:cxnSpLocks/>
            <a:stCxn id="6" idx="0"/>
          </p:cNvCxnSpPr>
          <p:nvPr/>
        </p:nvCxnSpPr>
        <p:spPr>
          <a:xfrm>
            <a:off x="1883250" y="5030209"/>
            <a:ext cx="0" cy="4732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8D6865-ADA1-41C5-BA2F-B110D8F05D28}"/>
              </a:ext>
            </a:extLst>
          </p:cNvPr>
          <p:cNvSpPr/>
          <p:nvPr/>
        </p:nvSpPr>
        <p:spPr>
          <a:xfrm rot="10800000">
            <a:off x="10503339" y="4053182"/>
            <a:ext cx="349503" cy="192505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43FFE57-7528-4E5F-89BF-58D8D5924528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10678090" y="4245687"/>
            <a:ext cx="0" cy="47324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7501D2D-2220-4871-8996-11DB66236A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7067" b="36533"/>
          <a:stretch/>
        </p:blipFill>
        <p:spPr>
          <a:xfrm rot="21283856">
            <a:off x="3000375" y="4528805"/>
            <a:ext cx="6191250" cy="549745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8A65F51-845D-467C-84A0-10B1ECAC5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0891" t="37067" b="37497"/>
          <a:stretch/>
        </p:blipFill>
        <p:spPr>
          <a:xfrm rot="20286714">
            <a:off x="5849511" y="5265625"/>
            <a:ext cx="4278697" cy="46848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1FCA7A7-914B-457F-A687-783614FDD1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5005" t="37067" b="36533"/>
          <a:stretch/>
        </p:blipFill>
        <p:spPr>
          <a:xfrm rot="349061">
            <a:off x="6286422" y="3646598"/>
            <a:ext cx="3404877" cy="48218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5CC771-EF65-43CD-84D3-594439884599}"/>
              </a:ext>
            </a:extLst>
          </p:cNvPr>
          <p:cNvSpPr/>
          <p:nvPr/>
        </p:nvSpPr>
        <p:spPr>
          <a:xfrm rot="5400000">
            <a:off x="5141710" y="5956101"/>
            <a:ext cx="1115983" cy="286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7A6B7C-C2D4-40B3-B93A-FD8D18FB2A36}"/>
              </a:ext>
            </a:extLst>
          </p:cNvPr>
          <p:cNvSpPr/>
          <p:nvPr/>
        </p:nvSpPr>
        <p:spPr>
          <a:xfrm>
            <a:off x="3538331" y="3184281"/>
            <a:ext cx="4930284" cy="2909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Wall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B7438D5-C917-425E-926E-45897AE77A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3741" r="44064" b="36258"/>
          <a:stretch/>
        </p:blipFill>
        <p:spPr>
          <a:xfrm rot="699801">
            <a:off x="2691561" y="5695144"/>
            <a:ext cx="2791073" cy="28869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71F22CD-A375-489C-9676-E86B4522D2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0679" t="37067" b="37322"/>
          <a:stretch/>
        </p:blipFill>
        <p:spPr>
          <a:xfrm rot="20640317">
            <a:off x="2428134" y="4008968"/>
            <a:ext cx="3672731" cy="3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2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A1010E-BE2B-42CC-B93C-27EC695FA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46494" y="6126122"/>
            <a:ext cx="2743200" cy="232651"/>
          </a:xfrm>
        </p:spPr>
        <p:txBody>
          <a:bodyPr/>
          <a:lstStyle/>
          <a:p>
            <a:fld id="{6D6E361B-DFCA-824D-BA63-ADCED3B4198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CF9F52-AE93-4C90-92DB-3035707F9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– Angle of Arrival (</a:t>
            </a:r>
            <a:r>
              <a:rPr lang="en-US" dirty="0" err="1"/>
              <a:t>AoA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7A4143-B53F-4F3D-9CF5-AF9125841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88" y="1346298"/>
            <a:ext cx="5932841" cy="53546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0DBA54-3A16-44FA-B69A-3FEF26750EED}"/>
              </a:ext>
            </a:extLst>
          </p:cNvPr>
          <p:cNvSpPr/>
          <p:nvPr/>
        </p:nvSpPr>
        <p:spPr>
          <a:xfrm>
            <a:off x="5215869" y="3820429"/>
            <a:ext cx="634999" cy="498271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0C7761-496D-40C7-A43D-DF22381B277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8" y="2789960"/>
            <a:ext cx="1536005" cy="24673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FB7A56-11D9-4133-B18A-8095EE741019}"/>
              </a:ext>
            </a:extLst>
          </p:cNvPr>
          <p:cNvSpPr/>
          <p:nvPr/>
        </p:nvSpPr>
        <p:spPr>
          <a:xfrm>
            <a:off x="360267" y="2758137"/>
            <a:ext cx="1536005" cy="2499162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0B23B-0390-4642-A685-13C084AA4019}"/>
              </a:ext>
            </a:extLst>
          </p:cNvPr>
          <p:cNvCxnSpPr>
            <a:cxnSpLocks/>
          </p:cNvCxnSpPr>
          <p:nvPr/>
        </p:nvCxnSpPr>
        <p:spPr>
          <a:xfrm flipH="1" flipV="1">
            <a:off x="1896272" y="2758137"/>
            <a:ext cx="3319598" cy="1062293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155B7D7-0CA4-432A-974E-4EACD1C9D5DD}"/>
              </a:ext>
            </a:extLst>
          </p:cNvPr>
          <p:cNvCxnSpPr>
            <a:cxnSpLocks/>
          </p:cNvCxnSpPr>
          <p:nvPr/>
        </p:nvCxnSpPr>
        <p:spPr>
          <a:xfrm flipH="1">
            <a:off x="1814992" y="4318700"/>
            <a:ext cx="3400877" cy="927578"/>
          </a:xfrm>
          <a:prstGeom prst="line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1713EEF-26F7-4446-A004-C6ACDDD7EE28}"/>
              </a:ext>
            </a:extLst>
          </p:cNvPr>
          <p:cNvCxnSpPr>
            <a:endCxn id="8" idx="0"/>
          </p:cNvCxnSpPr>
          <p:nvPr/>
        </p:nvCxnSpPr>
        <p:spPr>
          <a:xfrm flipV="1">
            <a:off x="5533368" y="1346298"/>
            <a:ext cx="27941" cy="2677331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B011CF-6E8C-49A2-851B-74922B2A86A8}"/>
              </a:ext>
            </a:extLst>
          </p:cNvPr>
          <p:cNvCxnSpPr>
            <a:cxnSpLocks/>
          </p:cNvCxnSpPr>
          <p:nvPr/>
        </p:nvCxnSpPr>
        <p:spPr>
          <a:xfrm flipH="1" flipV="1">
            <a:off x="5547338" y="4023629"/>
            <a:ext cx="3111201" cy="166667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rc 21">
            <a:extLst>
              <a:ext uri="{FF2B5EF4-FFF2-40B4-BE49-F238E27FC236}">
                <a16:creationId xmlns:a16="http://schemas.microsoft.com/office/drawing/2014/main" id="{E4A9453B-04F4-4532-AE68-DB15BB1A2470}"/>
              </a:ext>
            </a:extLst>
          </p:cNvPr>
          <p:cNvSpPr/>
          <p:nvPr/>
        </p:nvSpPr>
        <p:spPr>
          <a:xfrm rot="1089793">
            <a:off x="4122399" y="2946107"/>
            <a:ext cx="2214880" cy="2214880"/>
          </a:xfrm>
          <a:prstGeom prst="arc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547AE39-EC8C-46A3-9053-85FDFEB3017D}"/>
              </a:ext>
            </a:extLst>
          </p:cNvPr>
          <p:cNvSpPr/>
          <p:nvPr/>
        </p:nvSpPr>
        <p:spPr>
          <a:xfrm rot="21211611">
            <a:off x="6230214" y="1837225"/>
            <a:ext cx="3125786" cy="1371457"/>
          </a:xfrm>
          <a:custGeom>
            <a:avLst/>
            <a:gdLst>
              <a:gd name="connsiteX0" fmla="*/ 0 w 2824480"/>
              <a:gd name="connsiteY0" fmla="*/ 1198880 h 1198880"/>
              <a:gd name="connsiteX1" fmla="*/ 436880 w 2824480"/>
              <a:gd name="connsiteY1" fmla="*/ 345440 h 1198880"/>
              <a:gd name="connsiteX2" fmla="*/ 1320800 w 2824480"/>
              <a:gd name="connsiteY2" fmla="*/ 365760 h 1198880"/>
              <a:gd name="connsiteX3" fmla="*/ 1849120 w 2824480"/>
              <a:gd name="connsiteY3" fmla="*/ 833120 h 1198880"/>
              <a:gd name="connsiteX4" fmla="*/ 2824480 w 2824480"/>
              <a:gd name="connsiteY4" fmla="*/ 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4480" h="1198880">
                <a:moveTo>
                  <a:pt x="0" y="1198880"/>
                </a:moveTo>
                <a:cubicBezTo>
                  <a:pt x="108373" y="841586"/>
                  <a:pt x="216747" y="484293"/>
                  <a:pt x="436880" y="345440"/>
                </a:cubicBezTo>
                <a:cubicBezTo>
                  <a:pt x="657013" y="206587"/>
                  <a:pt x="1085427" y="284480"/>
                  <a:pt x="1320800" y="365760"/>
                </a:cubicBezTo>
                <a:cubicBezTo>
                  <a:pt x="1556173" y="447040"/>
                  <a:pt x="1598507" y="894080"/>
                  <a:pt x="1849120" y="833120"/>
                </a:cubicBezTo>
                <a:cubicBezTo>
                  <a:pt x="2099733" y="772160"/>
                  <a:pt x="2631440" y="99907"/>
                  <a:pt x="2824480" y="0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A210CD-1A8A-40A0-9F15-D723080740E1}"/>
              </a:ext>
            </a:extLst>
          </p:cNvPr>
          <p:cNvSpPr txBox="1"/>
          <p:nvPr/>
        </p:nvSpPr>
        <p:spPr>
          <a:xfrm>
            <a:off x="9300370" y="1528652"/>
            <a:ext cx="218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Angle of Arrival (</a:t>
            </a:r>
            <a:r>
              <a:rPr lang="en-US" dirty="0" err="1"/>
              <a:t>AoA</a:t>
            </a:r>
            <a:r>
              <a:rPr lang="en-US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4FAE98-5564-4EA2-8A07-5AE02A7D7837}"/>
              </a:ext>
            </a:extLst>
          </p:cNvPr>
          <p:cNvSpPr txBox="1"/>
          <p:nvPr/>
        </p:nvSpPr>
        <p:spPr>
          <a:xfrm>
            <a:off x="8924128" y="2217085"/>
            <a:ext cx="31112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How to get CSI to </a:t>
            </a:r>
            <a:r>
              <a:rPr lang="en-US" sz="2000" b="1" i="1" dirty="0" err="1"/>
              <a:t>AoA</a:t>
            </a:r>
            <a:r>
              <a:rPr lang="en-US" sz="2000" b="1" i="1" dirty="0"/>
              <a:t>?</a:t>
            </a:r>
          </a:p>
          <a:p>
            <a:r>
              <a:rPr lang="en-US" dirty="0"/>
              <a:t>Received </a:t>
            </a:r>
            <a:r>
              <a:rPr lang="en-US" dirty="0" err="1"/>
              <a:t>WiFi</a:t>
            </a:r>
            <a:r>
              <a:rPr lang="en-US" dirty="0"/>
              <a:t> signal difference across different antennas.</a:t>
            </a:r>
          </a:p>
          <a:p>
            <a:endParaRPr lang="en-US" dirty="0"/>
          </a:p>
          <a:p>
            <a:r>
              <a:rPr lang="en-US" b="1" dirty="0"/>
              <a:t>State of the art: </a:t>
            </a:r>
            <a:r>
              <a:rPr lang="en-US" dirty="0" err="1"/>
              <a:t>SpotFi</a:t>
            </a:r>
            <a:endParaRPr lang="en-US" dirty="0"/>
          </a:p>
          <a:p>
            <a:endParaRPr lang="en-US" dirty="0"/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Kotaru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Manikanta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Spotfi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Decimeter level localization using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2015 ACM Conference on Special Interest Group on Data Communication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2015.</a:t>
            </a:r>
          </a:p>
        </p:txBody>
      </p:sp>
    </p:spTree>
    <p:extLst>
      <p:ext uri="{BB962C8B-B14F-4D97-AF65-F5344CB8AC3E}">
        <p14:creationId xmlns:p14="http://schemas.microsoft.com/office/powerpoint/2010/main" val="24279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2" grpId="0" animBg="1"/>
      <p:bldP spid="25" grpId="0" animBg="1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3E198C-2137-4DA9-86B4-2DF87E6EC0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A9DB7-B330-4449-B25D-A892A45BFE4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Facial recognition is privacy intrusive and banned in certain situations.</a:t>
            </a:r>
          </a:p>
          <a:p>
            <a:r>
              <a:rPr lang="en-US" sz="2400" dirty="0"/>
              <a:t>Not working well with panoramic camera.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65841-94D1-4AB4-95CB-4EEEC23B4FF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SpotFi</a:t>
            </a:r>
            <a:r>
              <a:rPr lang="en-US" sz="2400" dirty="0"/>
              <a:t> is slow.. 1-1.5 second per packet</a:t>
            </a:r>
          </a:p>
          <a:p>
            <a:pPr lvl="1"/>
            <a:r>
              <a:rPr lang="en-US" sz="2000" dirty="0"/>
              <a:t>We use a low data rate of around 23 packets per second.</a:t>
            </a:r>
          </a:p>
          <a:p>
            <a:pPr lvl="1"/>
            <a:r>
              <a:rPr lang="en-US" sz="2000" dirty="0"/>
              <a:t>8 hours video requires 184 hours (7.67 days) to calculate.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E5946A3-4B75-4D91-BAE2-70D0990F9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Vision or </a:t>
            </a:r>
            <a:r>
              <a:rPr lang="en-US" dirty="0" err="1"/>
              <a:t>SpotFi</a:t>
            </a:r>
            <a:r>
              <a:rPr lang="en-US" dirty="0"/>
              <a:t> + 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1B2AD-0007-43AB-BDD9-7C6C75002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20" y="3285921"/>
            <a:ext cx="3423920" cy="342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0FA99A-B03A-4351-AC4D-8628A1157E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60CD6-A8D4-42FD-9436-6611A9FD0D3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Improving public safety during an active shooter scenario with targeted messages and information.</a:t>
            </a:r>
          </a:p>
          <a:p>
            <a:pPr lvl="1"/>
            <a:r>
              <a:rPr lang="en-US" dirty="0"/>
              <a:t>Identification enables customized message for individual’s evacuation route to avoid direct confrontation.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4DB902-CE13-4A76-BB6D-8F28FDF36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cont.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076D4B-3105-4434-A923-0F2589DEB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12" y="3803306"/>
            <a:ext cx="4954776" cy="207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BA7778-F43C-489A-ABE1-048503059B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DDF9D-4F52-455C-A70A-DE43638CCFB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1714500"/>
            <a:ext cx="6410700" cy="3924299"/>
          </a:xfrm>
        </p:spPr>
        <p:txBody>
          <a:bodyPr>
            <a:normAutofit/>
          </a:bodyPr>
          <a:lstStyle/>
          <a:p>
            <a:r>
              <a:rPr lang="en-US" dirty="0"/>
              <a:t>Camera based</a:t>
            </a:r>
            <a:r>
              <a:rPr lang="en-US" baseline="30000" dirty="0"/>
              <a:t>1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Facial recognition is privacy invasive.</a:t>
            </a:r>
          </a:p>
          <a:p>
            <a:pPr lvl="2"/>
            <a:r>
              <a:rPr lang="en-US" dirty="0"/>
              <a:t>Banned in cities.</a:t>
            </a:r>
          </a:p>
          <a:p>
            <a:pPr lvl="1"/>
            <a:r>
              <a:rPr lang="en-US" dirty="0"/>
              <a:t>Bias and accuracy concerns. </a:t>
            </a:r>
          </a:p>
          <a:p>
            <a:pPr lvl="1"/>
            <a:r>
              <a:rPr lang="en-US" dirty="0"/>
              <a:t>Re-identification un-reliable across time with different appearance.</a:t>
            </a:r>
          </a:p>
          <a:p>
            <a:r>
              <a:rPr lang="en-US" dirty="0"/>
              <a:t>Ultrasonic based</a:t>
            </a:r>
            <a:r>
              <a:rPr lang="en-US" baseline="30000" dirty="0"/>
              <a:t>2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Does not scale across thousands of people.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99B7A7-0004-4D5A-A6C8-779C56A7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C74CB-E237-4E78-AB18-7E35536FC1B0}"/>
              </a:ext>
            </a:extLst>
          </p:cNvPr>
          <p:cNvSpPr txBox="1"/>
          <p:nvPr/>
        </p:nvSpPr>
        <p:spPr>
          <a:xfrm>
            <a:off x="502920" y="5890438"/>
            <a:ext cx="109030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Liao,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Shengcai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"Person re-identification by local maximal occurrence representation and metric learning."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IEEE conference on computer vision and pattern recognition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2015.</a:t>
            </a:r>
          </a:p>
          <a:p>
            <a:pPr marL="342900" indent="-342900"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Khalil,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Sonicdoor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scaling person identification with ultrasonic sensors by novel modeling of shape, behavior and walking patterns."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4th ACM International Conference on Systems for Energy-Efficient Built Environments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2CAED7-15E7-49CC-959E-26898644B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443" y="1281681"/>
            <a:ext cx="3322906" cy="1081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DC19C-98DE-4FB5-B884-EC5B67E4B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0963" y="2418245"/>
            <a:ext cx="3537867" cy="14367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C32D76-9104-43D7-B286-B67959306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20" y="4058759"/>
            <a:ext cx="3666554" cy="164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7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BA7778-F43C-489A-ABE1-048503059B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DDF9D-4F52-455C-A70A-DE43638CCFB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Fusion of Camera and RFID</a:t>
            </a:r>
            <a:r>
              <a:rPr lang="en-US" baseline="30000" dirty="0"/>
              <a:t>1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Requires additional hardware.</a:t>
            </a:r>
          </a:p>
          <a:p>
            <a:r>
              <a:rPr lang="en-US" dirty="0" err="1"/>
              <a:t>WiFi</a:t>
            </a:r>
            <a:r>
              <a:rPr lang="en-US" dirty="0"/>
              <a:t> only</a:t>
            </a:r>
            <a:r>
              <a:rPr lang="en-US" baseline="30000" dirty="0"/>
              <a:t>2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packets sniffing, Coarse-grained localization. </a:t>
            </a:r>
          </a:p>
          <a:p>
            <a:pPr lvl="1"/>
            <a:r>
              <a:rPr lang="en-US" dirty="0"/>
              <a:t>Fined-grained localization requires installation of multiple devices and maintenance.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99B7A7-0004-4D5A-A6C8-779C56A7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 cont.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4C74CB-E237-4E78-AB18-7E35536FC1B0}"/>
              </a:ext>
            </a:extLst>
          </p:cNvPr>
          <p:cNvSpPr txBox="1"/>
          <p:nvPr/>
        </p:nvSpPr>
        <p:spPr>
          <a:xfrm>
            <a:off x="502920" y="5754532"/>
            <a:ext cx="10608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Hanchuan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 "Id-match: A hybrid computer vision and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rfid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for recognizing individuals in groups."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2016 CHI Conference on Human Factors in Computing Systems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2016. </a:t>
            </a:r>
          </a:p>
          <a:p>
            <a:pPr marL="342900" indent="-342900">
              <a:buFontTx/>
              <a:buAutoNum type="arabicPeriod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Vasisht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Deepak,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Swarun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Kumar, and Dina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Katabi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"Decimeter-level localization with a single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access point."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13th {USENIX} Symposium on Networked Systems Design and Implementation ({NSDI} 16)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CFA85-CF0B-45D0-9B88-0FC9BF6CF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7803396" y="1345490"/>
            <a:ext cx="3273210" cy="183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7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62AE9B-7D08-4116-B295-5583E6A6B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72A2F-E447-4897-8286-E98CF353A8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02920" y="1714500"/>
            <a:ext cx="6401575" cy="44007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Novel system that fuses </a:t>
            </a:r>
            <a:r>
              <a:rPr lang="en-US" dirty="0" err="1"/>
              <a:t>WiFi</a:t>
            </a:r>
            <a:r>
              <a:rPr lang="en-US" dirty="0"/>
              <a:t> and camera for person identification: </a:t>
            </a:r>
            <a:r>
              <a:rPr lang="en-US" dirty="0" err="1"/>
              <a:t>EyeFi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Enables reliable long-term re-identification.</a:t>
            </a:r>
          </a:p>
          <a:p>
            <a:pPr lvl="1"/>
            <a:r>
              <a:rPr lang="en-US" dirty="0"/>
              <a:t>Requires no facial recognition.</a:t>
            </a:r>
          </a:p>
          <a:p>
            <a:pPr lvl="1"/>
            <a:r>
              <a:rPr lang="en-US" dirty="0"/>
              <a:t>Can be standalone devices.</a:t>
            </a:r>
          </a:p>
          <a:p>
            <a:r>
              <a:rPr lang="en-US" dirty="0"/>
              <a:t>Cross modal trajectory matching across </a:t>
            </a:r>
            <a:r>
              <a:rPr lang="en-US" dirty="0" err="1"/>
              <a:t>WiFi</a:t>
            </a:r>
            <a:r>
              <a:rPr lang="en-US" dirty="0"/>
              <a:t> and camera.</a:t>
            </a:r>
          </a:p>
          <a:p>
            <a:r>
              <a:rPr lang="en-US" dirty="0"/>
              <a:t>Leverages MAC addresses of </a:t>
            </a:r>
            <a:r>
              <a:rPr lang="en-US" dirty="0" err="1"/>
              <a:t>WiFi</a:t>
            </a:r>
            <a:r>
              <a:rPr lang="en-US" dirty="0"/>
              <a:t> interfaces of smartphones.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C8C86D-97FA-4550-8E7B-FE74969F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EyeFi</a:t>
            </a:r>
            <a:r>
              <a:rPr lang="en-US" dirty="0"/>
              <a:t> Overview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6D30E5-C4FB-45B5-A99D-E70241E98E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69" b="17778"/>
          <a:stretch/>
        </p:blipFill>
        <p:spPr>
          <a:xfrm>
            <a:off x="6632506" y="2081365"/>
            <a:ext cx="5202183" cy="3312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58751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210FD-B47B-4812-A4B5-0F66165217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B66A1-FAAD-4178-BD51-F1CA1576A11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2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Proposed Solution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Experimental Setup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C0563E-BFB5-4FDB-8682-3BD77849F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11420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4A7EC-AF89-4AEA-A984-B4DD8D6CD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4038B-5983-4211-B7D9-C176B34574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E361B-DFCA-824D-BA63-ADCED3B4198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BF179-5999-4B85-8F64-6A8F77F092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14484390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_DONE" val="1"/>
  <p:tag name="COLORSETCLASSNAME" val="ColorSet2"/>
  <p:tag name="COLORS" val="-2;-2;-2;-2;-1;-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_DONE" val="1"/>
  <p:tag name="COLORSETCLASSNAME" val="ColorSet2"/>
  <p:tag name="COLORS" val="-2;-2;-2;-2;-1;-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2"/>
  <p:tag name="COLORS" val="-2;-2;-2;-2;-1;-2"/>
</p:tagLst>
</file>

<file path=ppt/theme/theme1.xml><?xml version="1.0" encoding="utf-8"?>
<a:theme xmlns:a="http://schemas.openxmlformats.org/drawingml/2006/main" name="Custom Design">
  <a:themeElements>
    <a:clrScheme name="UNC Expanded">
      <a:dk1>
        <a:srgbClr val="13284B"/>
      </a:dk1>
      <a:lt1>
        <a:srgbClr val="FFFFFF"/>
      </a:lt1>
      <a:dk2>
        <a:srgbClr val="000000"/>
      </a:dk2>
      <a:lt2>
        <a:srgbClr val="E1E1E1"/>
      </a:lt2>
      <a:accent1>
        <a:srgbClr val="4B9CD3"/>
      </a:accent1>
      <a:accent2>
        <a:srgbClr val="13294B"/>
      </a:accent2>
      <a:accent3>
        <a:srgbClr val="5958CA"/>
      </a:accent3>
      <a:accent4>
        <a:srgbClr val="E52820"/>
      </a:accent4>
      <a:accent5>
        <a:srgbClr val="FFD200"/>
      </a:accent5>
      <a:accent6>
        <a:srgbClr val="46A549"/>
      </a:accent6>
      <a:hlink>
        <a:srgbClr val="007FAE"/>
      </a:hlink>
      <a:folHlink>
        <a:srgbClr val="007FA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368FB59-FAD6-401E-B56A-9C5DA39C86C7}" vid="{40EEFA17-D0EA-4E94-85D2-53EB7D7FD3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Presentation_UNC</Template>
  <TotalTime>2214</TotalTime>
  <Words>1383</Words>
  <Application>Microsoft Macintosh PowerPoint</Application>
  <PresentationFormat>Widescreen</PresentationFormat>
  <Paragraphs>217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Franklin Gothic Book</vt:lpstr>
      <vt:lpstr>Franklin Gothic Medium</vt:lpstr>
      <vt:lpstr>Times New Roman</vt:lpstr>
      <vt:lpstr>Custom Design</vt:lpstr>
      <vt:lpstr>EyeFi: Fast Human Identification Through Vision and WiFi-based Trajectory Matching</vt:lpstr>
      <vt:lpstr>Problem</vt:lpstr>
      <vt:lpstr>Motivation</vt:lpstr>
      <vt:lpstr>Motivation cont.</vt:lpstr>
      <vt:lpstr>State of the Art</vt:lpstr>
      <vt:lpstr>State of the Art cont.</vt:lpstr>
      <vt:lpstr>EyeFi Overview</vt:lpstr>
      <vt:lpstr>Outline</vt:lpstr>
      <vt:lpstr>2</vt:lpstr>
      <vt:lpstr>EyeFi – Architecture</vt:lpstr>
      <vt:lpstr>1. Camera AoA</vt:lpstr>
      <vt:lpstr>2. WiFi AoA Estimation</vt:lpstr>
      <vt:lpstr>Estimated AoAs are Noisy</vt:lpstr>
      <vt:lpstr>3. AoA Smoothing</vt:lpstr>
      <vt:lpstr>3. AoA Smoothing cont.</vt:lpstr>
      <vt:lpstr>3. AoA Smoothing cont.</vt:lpstr>
      <vt:lpstr>4. Trajectory Matching</vt:lpstr>
      <vt:lpstr>4. Trajectory Matching</vt:lpstr>
      <vt:lpstr>3</vt:lpstr>
      <vt:lpstr>Hardware</vt:lpstr>
      <vt:lpstr>Data Collection Environment</vt:lpstr>
      <vt:lpstr>4</vt:lpstr>
      <vt:lpstr>Evaluation Criteria</vt:lpstr>
      <vt:lpstr>Results – Neural Network AoA Estimation Accuracy</vt:lpstr>
      <vt:lpstr>Results – Neural Network AoA Estimation Generalizability</vt:lpstr>
      <vt:lpstr>Results – Smoothing</vt:lpstr>
      <vt:lpstr>Results – Identification Accuracy</vt:lpstr>
      <vt:lpstr>Conclusion</vt:lpstr>
      <vt:lpstr>Thanks!</vt:lpstr>
      <vt:lpstr>PowerPoint Presentation</vt:lpstr>
      <vt:lpstr>Background – CSI</vt:lpstr>
      <vt:lpstr>Background – Angle of Arrival (AoA)</vt:lpstr>
      <vt:lpstr>Why Not Vision or SpotFi + Vision</vt:lpstr>
    </vt:vector>
  </TitlesOfParts>
  <Company>UNC Chapel Hill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Camera Sensing Systems using Multimodal  Sensor Fusion</dc:title>
  <dc:creator>Shiwei Fang</dc:creator>
  <cp:lastModifiedBy>Munir</cp:lastModifiedBy>
  <cp:revision>95</cp:revision>
  <dcterms:created xsi:type="dcterms:W3CDTF">2020-04-14T04:56:09Z</dcterms:created>
  <dcterms:modified xsi:type="dcterms:W3CDTF">2020-06-15T19:55:18Z</dcterms:modified>
</cp:coreProperties>
</file>